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5143500" cx="9144000"/>
  <p:notesSz cx="6858000" cy="9144000"/>
  <p:embeddedFontLst>
    <p:embeddedFont>
      <p:font typeface="Fira Sans Extra Condensed Medium"/>
      <p:regular r:id="rId34"/>
      <p:bold r:id="rId35"/>
      <p:italic r:id="rId36"/>
      <p:boldItalic r:id="rId37"/>
    </p:embeddedFont>
    <p:embeddedFont>
      <p:font typeface="DM Sans"/>
      <p:regular r:id="rId38"/>
      <p:bold r:id="rId39"/>
      <p:italic r:id="rId40"/>
      <p:boldItalic r:id="rId41"/>
    </p:embeddedFont>
    <p:embeddedFont>
      <p:font typeface="DM Serif Display"/>
      <p:regular r:id="rId42"/>
      <p:italic r:id="rId43"/>
    </p:embeddedFont>
    <p:embeddedFont>
      <p:font typeface="Open Sans Light"/>
      <p:regular r:id="rId44"/>
      <p:bold r:id="rId45"/>
      <p:italic r:id="rId46"/>
      <p:boldItalic r:id="rId47"/>
    </p:embeddedFont>
    <p:embeddedFont>
      <p:font typeface="Open Sans"/>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DMSans-italic.fntdata"/><Relationship Id="rId42" Type="http://schemas.openxmlformats.org/officeDocument/2006/relationships/font" Target="fonts/DMSerifDisplay-regular.fntdata"/><Relationship Id="rId41" Type="http://schemas.openxmlformats.org/officeDocument/2006/relationships/font" Target="fonts/DMSans-boldItalic.fntdata"/><Relationship Id="rId44" Type="http://schemas.openxmlformats.org/officeDocument/2006/relationships/font" Target="fonts/OpenSansLight-regular.fntdata"/><Relationship Id="rId43" Type="http://schemas.openxmlformats.org/officeDocument/2006/relationships/font" Target="fonts/DMSerifDisplay-italic.fntdata"/><Relationship Id="rId46" Type="http://schemas.openxmlformats.org/officeDocument/2006/relationships/font" Target="fonts/OpenSansLight-italic.fntdata"/><Relationship Id="rId45" Type="http://schemas.openxmlformats.org/officeDocument/2006/relationships/font" Target="fonts/OpenSansLight-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OpenSans-regular.fntdata"/><Relationship Id="rId47" Type="http://schemas.openxmlformats.org/officeDocument/2006/relationships/font" Target="fonts/OpenSansLight-boldItalic.fntdata"/><Relationship Id="rId49" Type="http://schemas.openxmlformats.org/officeDocument/2006/relationships/font" Target="fonts/OpenSans-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font" Target="fonts/FiraSansExtraCondensedMedium-bold.fntdata"/><Relationship Id="rId34" Type="http://schemas.openxmlformats.org/officeDocument/2006/relationships/font" Target="fonts/FiraSansExtraCondensedMedium-regular.fntdata"/><Relationship Id="rId37" Type="http://schemas.openxmlformats.org/officeDocument/2006/relationships/font" Target="fonts/FiraSansExtraCondensedMedium-boldItalic.fntdata"/><Relationship Id="rId36" Type="http://schemas.openxmlformats.org/officeDocument/2006/relationships/font" Target="fonts/FiraSansExtraCondensedMedium-italic.fntdata"/><Relationship Id="rId39" Type="http://schemas.openxmlformats.org/officeDocument/2006/relationships/font" Target="fonts/DMSans-bold.fntdata"/><Relationship Id="rId38" Type="http://schemas.openxmlformats.org/officeDocument/2006/relationships/font" Target="fonts/DMSans-regular.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OpenSans-boldItalic.fntdata"/><Relationship Id="rId50" Type="http://schemas.openxmlformats.org/officeDocument/2006/relationships/font" Target="fonts/OpenSans-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932162b10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932162b10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93699bf5f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93699bf5f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9391dc12b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9391dc12b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93699bf5fa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93699bf5fa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9391dc12b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9391dc12b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5522eb7919_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5522eb7919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945d860cea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945d860cea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93699bf5fa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93699bf5fa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5522eb7919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5522eb7919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9391dc12b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9391dc12b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4dfce81f19_0_1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4dfce81f19_0_1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9391dc12b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9391dc12b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933925128e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933925128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5465e7bc0b_1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5465e7bc0b_1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945d860ce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945d860ce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933925128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933925128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933925128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933925128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961cadee6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961cadee6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961cadee6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961cadee6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93699bf5fa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193699bf5fa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961cadee6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961cadee6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545caf3b9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545caf3b9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5465e7bc0b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5465e7bc0b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5522eb7919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5522eb7919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93699bf5fa_3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93699bf5fa_3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5522eb7919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5522eb7919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t>
            </a:r>
            <a:r>
              <a:rPr lang="en"/>
              <a:t>ighlight : Fundamental analysis, Gradient boosting tree, Market neutral, Risk controlling </a:t>
            </a:r>
            <a:r>
              <a:rPr lang="en"/>
              <a:t>trigger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5f24f68604_0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5f24f68604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932162b10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932162b10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8" name="Shape 8"/>
        <p:cNvGrpSpPr/>
        <p:nvPr/>
      </p:nvGrpSpPr>
      <p:grpSpPr>
        <a:xfrm>
          <a:off x="0" y="0"/>
          <a:ext cx="0" cy="0"/>
          <a:chOff x="0" y="0"/>
          <a:chExt cx="0" cy="0"/>
        </a:xfrm>
      </p:grpSpPr>
      <p:sp>
        <p:nvSpPr>
          <p:cNvPr id="9" name="Google Shape;9;p2"/>
          <p:cNvSpPr txBox="1"/>
          <p:nvPr>
            <p:ph type="ctrTitle"/>
          </p:nvPr>
        </p:nvSpPr>
        <p:spPr>
          <a:xfrm>
            <a:off x="2449550" y="1472625"/>
            <a:ext cx="4245000" cy="17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1pPr>
            <a:lvl2pPr lvl="1"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2pPr>
            <a:lvl3pPr lvl="2"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3pPr>
            <a:lvl4pPr lvl="3"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4pPr>
            <a:lvl5pPr lvl="4"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5pPr>
            <a:lvl6pPr lvl="5"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6pPr>
            <a:lvl7pPr lvl="6"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7pPr>
            <a:lvl8pPr lvl="7"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8pPr>
            <a:lvl9pPr lvl="8" rtl="0" algn="ctr">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9pPr>
          </a:lstStyle>
          <a:p/>
        </p:txBody>
      </p:sp>
      <p:sp>
        <p:nvSpPr>
          <p:cNvPr id="10" name="Google Shape;10;p2"/>
          <p:cNvSpPr txBox="1"/>
          <p:nvPr>
            <p:ph idx="1" type="subTitle"/>
          </p:nvPr>
        </p:nvSpPr>
        <p:spPr>
          <a:xfrm>
            <a:off x="2070875" y="2901600"/>
            <a:ext cx="5002200" cy="717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CCCCCC"/>
              </a:buClr>
              <a:buSzPts val="1200"/>
              <a:buNone/>
              <a:defRPr>
                <a:solidFill>
                  <a:srgbClr val="CCCCCC"/>
                </a:solidFill>
              </a:defRPr>
            </a:lvl1pPr>
            <a:lvl2pPr lvl="1" rtl="0" algn="ctr">
              <a:lnSpc>
                <a:spcPct val="100000"/>
              </a:lnSpc>
              <a:spcBef>
                <a:spcPts val="0"/>
              </a:spcBef>
              <a:spcAft>
                <a:spcPts val="0"/>
              </a:spcAft>
              <a:buClr>
                <a:srgbClr val="CCCCCC"/>
              </a:buClr>
              <a:buSzPts val="2800"/>
              <a:buNone/>
              <a:defRPr sz="2800">
                <a:solidFill>
                  <a:srgbClr val="CCCCCC"/>
                </a:solidFill>
              </a:defRPr>
            </a:lvl2pPr>
            <a:lvl3pPr lvl="2" rtl="0" algn="ctr">
              <a:lnSpc>
                <a:spcPct val="100000"/>
              </a:lnSpc>
              <a:spcBef>
                <a:spcPts val="0"/>
              </a:spcBef>
              <a:spcAft>
                <a:spcPts val="0"/>
              </a:spcAft>
              <a:buClr>
                <a:srgbClr val="CCCCCC"/>
              </a:buClr>
              <a:buSzPts val="2800"/>
              <a:buNone/>
              <a:defRPr sz="2800">
                <a:solidFill>
                  <a:srgbClr val="CCCCCC"/>
                </a:solidFill>
              </a:defRPr>
            </a:lvl3pPr>
            <a:lvl4pPr lvl="3" rtl="0" algn="ctr">
              <a:lnSpc>
                <a:spcPct val="100000"/>
              </a:lnSpc>
              <a:spcBef>
                <a:spcPts val="0"/>
              </a:spcBef>
              <a:spcAft>
                <a:spcPts val="0"/>
              </a:spcAft>
              <a:buClr>
                <a:srgbClr val="CCCCCC"/>
              </a:buClr>
              <a:buSzPts val="2800"/>
              <a:buNone/>
              <a:defRPr sz="2800">
                <a:solidFill>
                  <a:srgbClr val="CCCCCC"/>
                </a:solidFill>
              </a:defRPr>
            </a:lvl4pPr>
            <a:lvl5pPr lvl="4" rtl="0" algn="ctr">
              <a:lnSpc>
                <a:spcPct val="100000"/>
              </a:lnSpc>
              <a:spcBef>
                <a:spcPts val="0"/>
              </a:spcBef>
              <a:spcAft>
                <a:spcPts val="0"/>
              </a:spcAft>
              <a:buClr>
                <a:srgbClr val="CCCCCC"/>
              </a:buClr>
              <a:buSzPts val="2800"/>
              <a:buNone/>
              <a:defRPr sz="2800">
                <a:solidFill>
                  <a:srgbClr val="CCCCCC"/>
                </a:solidFill>
              </a:defRPr>
            </a:lvl5pPr>
            <a:lvl6pPr lvl="5" rtl="0" algn="ctr">
              <a:lnSpc>
                <a:spcPct val="100000"/>
              </a:lnSpc>
              <a:spcBef>
                <a:spcPts val="0"/>
              </a:spcBef>
              <a:spcAft>
                <a:spcPts val="0"/>
              </a:spcAft>
              <a:buClr>
                <a:srgbClr val="CCCCCC"/>
              </a:buClr>
              <a:buSzPts val="2800"/>
              <a:buNone/>
              <a:defRPr sz="2800">
                <a:solidFill>
                  <a:srgbClr val="CCCCCC"/>
                </a:solidFill>
              </a:defRPr>
            </a:lvl6pPr>
            <a:lvl7pPr lvl="6" rtl="0" algn="ctr">
              <a:lnSpc>
                <a:spcPct val="100000"/>
              </a:lnSpc>
              <a:spcBef>
                <a:spcPts val="0"/>
              </a:spcBef>
              <a:spcAft>
                <a:spcPts val="0"/>
              </a:spcAft>
              <a:buClr>
                <a:srgbClr val="CCCCCC"/>
              </a:buClr>
              <a:buSzPts val="2800"/>
              <a:buNone/>
              <a:defRPr sz="2800">
                <a:solidFill>
                  <a:srgbClr val="CCCCCC"/>
                </a:solidFill>
              </a:defRPr>
            </a:lvl7pPr>
            <a:lvl8pPr lvl="7" rtl="0" algn="ctr">
              <a:lnSpc>
                <a:spcPct val="100000"/>
              </a:lnSpc>
              <a:spcBef>
                <a:spcPts val="0"/>
              </a:spcBef>
              <a:spcAft>
                <a:spcPts val="0"/>
              </a:spcAft>
              <a:buClr>
                <a:srgbClr val="CCCCCC"/>
              </a:buClr>
              <a:buSzPts val="2800"/>
              <a:buNone/>
              <a:defRPr sz="2800">
                <a:solidFill>
                  <a:srgbClr val="CCCCCC"/>
                </a:solidFill>
              </a:defRPr>
            </a:lvl8pPr>
            <a:lvl9pPr lvl="8" rtl="0" algn="ctr">
              <a:lnSpc>
                <a:spcPct val="100000"/>
              </a:lnSpc>
              <a:spcBef>
                <a:spcPts val="0"/>
              </a:spcBef>
              <a:spcAft>
                <a:spcPts val="0"/>
              </a:spcAft>
              <a:buClr>
                <a:srgbClr val="CCCCCC"/>
              </a:buClr>
              <a:buSzPts val="2800"/>
              <a:buNone/>
              <a:defRPr sz="2800">
                <a:solidFill>
                  <a:srgbClr val="CCCCCC"/>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esign 2">
  <p:cSld name="CUSTOM_18">
    <p:spTree>
      <p:nvGrpSpPr>
        <p:cNvPr id="69" name="Shape 69"/>
        <p:cNvGrpSpPr/>
        <p:nvPr/>
      </p:nvGrpSpPr>
      <p:grpSpPr>
        <a:xfrm>
          <a:off x="0" y="0"/>
          <a:ext cx="0" cy="0"/>
          <a:chOff x="0" y="0"/>
          <a:chExt cx="0" cy="0"/>
        </a:xfrm>
      </p:grpSpPr>
      <p:sp>
        <p:nvSpPr>
          <p:cNvPr id="70" name="Google Shape;70;p11"/>
          <p:cNvSpPr/>
          <p:nvPr/>
        </p:nvSpPr>
        <p:spPr>
          <a:xfrm>
            <a:off x="2522400" y="753125"/>
            <a:ext cx="4099200" cy="3583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endParaRPr>
          </a:p>
        </p:txBody>
      </p:sp>
      <p:sp>
        <p:nvSpPr>
          <p:cNvPr id="71" name="Google Shape;71;p11"/>
          <p:cNvSpPr txBox="1"/>
          <p:nvPr>
            <p:ph type="ctrTitle"/>
          </p:nvPr>
        </p:nvSpPr>
        <p:spPr>
          <a:xfrm flipH="1">
            <a:off x="2730125" y="2243225"/>
            <a:ext cx="2755800" cy="1921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B7B7B7"/>
              </a:buClr>
              <a:buSzPts val="3600"/>
              <a:buNone/>
              <a:defRPr sz="3600">
                <a:solidFill>
                  <a:srgbClr val="B7B7B7"/>
                </a:solidFill>
              </a:defRPr>
            </a:lvl1pPr>
            <a:lvl2pPr lvl="1" rtl="0" algn="r">
              <a:spcBef>
                <a:spcPts val="0"/>
              </a:spcBef>
              <a:spcAft>
                <a:spcPts val="0"/>
              </a:spcAft>
              <a:buClr>
                <a:srgbClr val="B7B7B7"/>
              </a:buClr>
              <a:buSzPts val="6500"/>
              <a:buNone/>
              <a:defRPr sz="6500">
                <a:solidFill>
                  <a:srgbClr val="B7B7B7"/>
                </a:solidFill>
              </a:defRPr>
            </a:lvl2pPr>
            <a:lvl3pPr lvl="2" rtl="0" algn="r">
              <a:spcBef>
                <a:spcPts val="0"/>
              </a:spcBef>
              <a:spcAft>
                <a:spcPts val="0"/>
              </a:spcAft>
              <a:buClr>
                <a:srgbClr val="B7B7B7"/>
              </a:buClr>
              <a:buSzPts val="6500"/>
              <a:buNone/>
              <a:defRPr sz="6500">
                <a:solidFill>
                  <a:srgbClr val="B7B7B7"/>
                </a:solidFill>
              </a:defRPr>
            </a:lvl3pPr>
            <a:lvl4pPr lvl="3" rtl="0" algn="r">
              <a:spcBef>
                <a:spcPts val="0"/>
              </a:spcBef>
              <a:spcAft>
                <a:spcPts val="0"/>
              </a:spcAft>
              <a:buClr>
                <a:srgbClr val="B7B7B7"/>
              </a:buClr>
              <a:buSzPts val="6500"/>
              <a:buNone/>
              <a:defRPr sz="6500">
                <a:solidFill>
                  <a:srgbClr val="B7B7B7"/>
                </a:solidFill>
              </a:defRPr>
            </a:lvl4pPr>
            <a:lvl5pPr lvl="4" rtl="0" algn="r">
              <a:spcBef>
                <a:spcPts val="0"/>
              </a:spcBef>
              <a:spcAft>
                <a:spcPts val="0"/>
              </a:spcAft>
              <a:buClr>
                <a:srgbClr val="B7B7B7"/>
              </a:buClr>
              <a:buSzPts val="6500"/>
              <a:buNone/>
              <a:defRPr sz="6500">
                <a:solidFill>
                  <a:srgbClr val="B7B7B7"/>
                </a:solidFill>
              </a:defRPr>
            </a:lvl5pPr>
            <a:lvl6pPr lvl="5" rtl="0" algn="r">
              <a:spcBef>
                <a:spcPts val="0"/>
              </a:spcBef>
              <a:spcAft>
                <a:spcPts val="0"/>
              </a:spcAft>
              <a:buClr>
                <a:srgbClr val="B7B7B7"/>
              </a:buClr>
              <a:buSzPts val="6500"/>
              <a:buNone/>
              <a:defRPr sz="6500">
                <a:solidFill>
                  <a:srgbClr val="B7B7B7"/>
                </a:solidFill>
              </a:defRPr>
            </a:lvl6pPr>
            <a:lvl7pPr lvl="6" rtl="0" algn="r">
              <a:spcBef>
                <a:spcPts val="0"/>
              </a:spcBef>
              <a:spcAft>
                <a:spcPts val="0"/>
              </a:spcAft>
              <a:buClr>
                <a:srgbClr val="B7B7B7"/>
              </a:buClr>
              <a:buSzPts val="6500"/>
              <a:buNone/>
              <a:defRPr sz="6500">
                <a:solidFill>
                  <a:srgbClr val="B7B7B7"/>
                </a:solidFill>
              </a:defRPr>
            </a:lvl7pPr>
            <a:lvl8pPr lvl="7" rtl="0" algn="r">
              <a:spcBef>
                <a:spcPts val="0"/>
              </a:spcBef>
              <a:spcAft>
                <a:spcPts val="0"/>
              </a:spcAft>
              <a:buClr>
                <a:srgbClr val="B7B7B7"/>
              </a:buClr>
              <a:buSzPts val="6500"/>
              <a:buNone/>
              <a:defRPr sz="6500">
                <a:solidFill>
                  <a:srgbClr val="B7B7B7"/>
                </a:solidFill>
              </a:defRPr>
            </a:lvl8pPr>
            <a:lvl9pPr lvl="8" rtl="0" algn="r">
              <a:spcBef>
                <a:spcPts val="0"/>
              </a:spcBef>
              <a:spcAft>
                <a:spcPts val="0"/>
              </a:spcAft>
              <a:buClr>
                <a:srgbClr val="B7B7B7"/>
              </a:buClr>
              <a:buSzPts val="6500"/>
              <a:buNone/>
              <a:defRPr sz="6500">
                <a:solidFill>
                  <a:srgbClr val="B7B7B7"/>
                </a:solidFill>
              </a:defRPr>
            </a:lvl9pPr>
          </a:lstStyle>
          <a:p/>
        </p:txBody>
      </p:sp>
      <p:sp>
        <p:nvSpPr>
          <p:cNvPr id="72" name="Google Shape;72;p11"/>
          <p:cNvSpPr txBox="1"/>
          <p:nvPr>
            <p:ph hasCustomPrompt="1" idx="2" type="title"/>
          </p:nvPr>
        </p:nvSpPr>
        <p:spPr>
          <a:xfrm flipH="1">
            <a:off x="3514050" y="2419325"/>
            <a:ext cx="4488300" cy="16224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B7B7B7"/>
              </a:buClr>
              <a:buSzPts val="16000"/>
              <a:buNone/>
              <a:defRPr sz="16000">
                <a:solidFill>
                  <a:srgbClr val="B7B7B7"/>
                </a:solidFill>
              </a:defRPr>
            </a:lvl1pPr>
            <a:lvl2pPr lvl="1" rtl="0">
              <a:spcBef>
                <a:spcPts val="0"/>
              </a:spcBef>
              <a:spcAft>
                <a:spcPts val="0"/>
              </a:spcAft>
              <a:buClr>
                <a:srgbClr val="B7B7B7"/>
              </a:buClr>
              <a:buSzPts val="14000"/>
              <a:buFont typeface="Fira Sans Extra Condensed Medium"/>
              <a:buNone/>
              <a:defRPr sz="14000">
                <a:solidFill>
                  <a:srgbClr val="B7B7B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B7B7B7"/>
              </a:buClr>
              <a:buSzPts val="14000"/>
              <a:buFont typeface="Fira Sans Extra Condensed Medium"/>
              <a:buNone/>
              <a:defRPr sz="14000">
                <a:solidFill>
                  <a:srgbClr val="B7B7B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B7B7B7"/>
              </a:buClr>
              <a:buSzPts val="14000"/>
              <a:buFont typeface="Fira Sans Extra Condensed Medium"/>
              <a:buNone/>
              <a:defRPr sz="14000">
                <a:solidFill>
                  <a:srgbClr val="B7B7B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B7B7B7"/>
              </a:buClr>
              <a:buSzPts val="14000"/>
              <a:buFont typeface="Fira Sans Extra Condensed Medium"/>
              <a:buNone/>
              <a:defRPr sz="14000">
                <a:solidFill>
                  <a:srgbClr val="B7B7B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B7B7B7"/>
              </a:buClr>
              <a:buSzPts val="14000"/>
              <a:buFont typeface="Fira Sans Extra Condensed Medium"/>
              <a:buNone/>
              <a:defRPr sz="14000">
                <a:solidFill>
                  <a:srgbClr val="B7B7B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B7B7B7"/>
              </a:buClr>
              <a:buSzPts val="14000"/>
              <a:buFont typeface="Fira Sans Extra Condensed Medium"/>
              <a:buNone/>
              <a:defRPr sz="14000">
                <a:solidFill>
                  <a:srgbClr val="B7B7B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B7B7B7"/>
              </a:buClr>
              <a:buSzPts val="14000"/>
              <a:buFont typeface="Fira Sans Extra Condensed Medium"/>
              <a:buNone/>
              <a:defRPr sz="14000">
                <a:solidFill>
                  <a:srgbClr val="B7B7B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B7B7B7"/>
              </a:buClr>
              <a:buSzPts val="14000"/>
              <a:buFont typeface="Fira Sans Extra Condensed Medium"/>
              <a:buNone/>
              <a:defRPr sz="14000">
                <a:solidFill>
                  <a:srgbClr val="B7B7B7"/>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6_1_1">
    <p:spTree>
      <p:nvGrpSpPr>
        <p:cNvPr id="73" name="Shape 73"/>
        <p:cNvGrpSpPr/>
        <p:nvPr/>
      </p:nvGrpSpPr>
      <p:grpSpPr>
        <a:xfrm>
          <a:off x="0" y="0"/>
          <a:ext cx="0" cy="0"/>
          <a:chOff x="0" y="0"/>
          <a:chExt cx="0" cy="0"/>
        </a:xfrm>
      </p:grpSpPr>
      <p:sp>
        <p:nvSpPr>
          <p:cNvPr id="74" name="Google Shape;74;p12"/>
          <p:cNvSpPr txBox="1"/>
          <p:nvPr>
            <p:ph type="ctrTitle"/>
          </p:nvPr>
        </p:nvSpPr>
        <p:spPr>
          <a:xfrm>
            <a:off x="723600" y="470625"/>
            <a:ext cx="14976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esign 3">
  <p:cSld name="CUSTOM_20">
    <p:spTree>
      <p:nvGrpSpPr>
        <p:cNvPr id="75" name="Shape 75"/>
        <p:cNvGrpSpPr/>
        <p:nvPr/>
      </p:nvGrpSpPr>
      <p:grpSpPr>
        <a:xfrm>
          <a:off x="0" y="0"/>
          <a:ext cx="0" cy="0"/>
          <a:chOff x="0" y="0"/>
          <a:chExt cx="0" cy="0"/>
        </a:xfrm>
      </p:grpSpPr>
      <p:sp>
        <p:nvSpPr>
          <p:cNvPr id="76" name="Google Shape;76;p13"/>
          <p:cNvSpPr txBox="1"/>
          <p:nvPr>
            <p:ph type="ctrTitle"/>
          </p:nvPr>
        </p:nvSpPr>
        <p:spPr>
          <a:xfrm flipH="1">
            <a:off x="4101725" y="2243225"/>
            <a:ext cx="2755800" cy="1921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CCCCCC"/>
              </a:buClr>
              <a:buSzPts val="3600"/>
              <a:buNone/>
              <a:defRPr sz="3600">
                <a:solidFill>
                  <a:srgbClr val="CCCCCC"/>
                </a:solidFill>
              </a:defRPr>
            </a:lvl1pPr>
            <a:lvl2pPr lvl="1" rtl="0">
              <a:spcBef>
                <a:spcPts val="0"/>
              </a:spcBef>
              <a:spcAft>
                <a:spcPts val="0"/>
              </a:spcAft>
              <a:buClr>
                <a:srgbClr val="CCCCCC"/>
              </a:buClr>
              <a:buSzPts val="6500"/>
              <a:buNone/>
              <a:defRPr sz="6500">
                <a:solidFill>
                  <a:srgbClr val="CCCCCC"/>
                </a:solidFill>
              </a:defRPr>
            </a:lvl2pPr>
            <a:lvl3pPr lvl="2" rtl="0">
              <a:spcBef>
                <a:spcPts val="0"/>
              </a:spcBef>
              <a:spcAft>
                <a:spcPts val="0"/>
              </a:spcAft>
              <a:buClr>
                <a:srgbClr val="CCCCCC"/>
              </a:buClr>
              <a:buSzPts val="6500"/>
              <a:buNone/>
              <a:defRPr sz="6500">
                <a:solidFill>
                  <a:srgbClr val="CCCCCC"/>
                </a:solidFill>
              </a:defRPr>
            </a:lvl3pPr>
            <a:lvl4pPr lvl="3" rtl="0">
              <a:spcBef>
                <a:spcPts val="0"/>
              </a:spcBef>
              <a:spcAft>
                <a:spcPts val="0"/>
              </a:spcAft>
              <a:buClr>
                <a:srgbClr val="CCCCCC"/>
              </a:buClr>
              <a:buSzPts val="6500"/>
              <a:buNone/>
              <a:defRPr sz="6500">
                <a:solidFill>
                  <a:srgbClr val="CCCCCC"/>
                </a:solidFill>
              </a:defRPr>
            </a:lvl4pPr>
            <a:lvl5pPr lvl="4" rtl="0">
              <a:spcBef>
                <a:spcPts val="0"/>
              </a:spcBef>
              <a:spcAft>
                <a:spcPts val="0"/>
              </a:spcAft>
              <a:buClr>
                <a:srgbClr val="CCCCCC"/>
              </a:buClr>
              <a:buSzPts val="6500"/>
              <a:buNone/>
              <a:defRPr sz="6500">
                <a:solidFill>
                  <a:srgbClr val="CCCCCC"/>
                </a:solidFill>
              </a:defRPr>
            </a:lvl5pPr>
            <a:lvl6pPr lvl="5" rtl="0">
              <a:spcBef>
                <a:spcPts val="0"/>
              </a:spcBef>
              <a:spcAft>
                <a:spcPts val="0"/>
              </a:spcAft>
              <a:buClr>
                <a:srgbClr val="CCCCCC"/>
              </a:buClr>
              <a:buSzPts val="6500"/>
              <a:buNone/>
              <a:defRPr sz="6500">
                <a:solidFill>
                  <a:srgbClr val="CCCCCC"/>
                </a:solidFill>
              </a:defRPr>
            </a:lvl6pPr>
            <a:lvl7pPr lvl="6" rtl="0">
              <a:spcBef>
                <a:spcPts val="0"/>
              </a:spcBef>
              <a:spcAft>
                <a:spcPts val="0"/>
              </a:spcAft>
              <a:buClr>
                <a:srgbClr val="CCCCCC"/>
              </a:buClr>
              <a:buSzPts val="6500"/>
              <a:buNone/>
              <a:defRPr sz="6500">
                <a:solidFill>
                  <a:srgbClr val="CCCCCC"/>
                </a:solidFill>
              </a:defRPr>
            </a:lvl7pPr>
            <a:lvl8pPr lvl="7" rtl="0">
              <a:spcBef>
                <a:spcPts val="0"/>
              </a:spcBef>
              <a:spcAft>
                <a:spcPts val="0"/>
              </a:spcAft>
              <a:buClr>
                <a:srgbClr val="CCCCCC"/>
              </a:buClr>
              <a:buSzPts val="6500"/>
              <a:buNone/>
              <a:defRPr sz="6500">
                <a:solidFill>
                  <a:srgbClr val="CCCCCC"/>
                </a:solidFill>
              </a:defRPr>
            </a:lvl8pPr>
            <a:lvl9pPr lvl="8" rtl="0">
              <a:spcBef>
                <a:spcPts val="0"/>
              </a:spcBef>
              <a:spcAft>
                <a:spcPts val="0"/>
              </a:spcAft>
              <a:buClr>
                <a:srgbClr val="CCCCCC"/>
              </a:buClr>
              <a:buSzPts val="6500"/>
              <a:buNone/>
              <a:defRPr sz="6500">
                <a:solidFill>
                  <a:srgbClr val="CCCCCC"/>
                </a:solidFill>
              </a:defRPr>
            </a:lvl9pPr>
          </a:lstStyle>
          <a:p/>
        </p:txBody>
      </p:sp>
      <p:sp>
        <p:nvSpPr>
          <p:cNvPr id="77" name="Google Shape;77;p13"/>
          <p:cNvSpPr txBox="1"/>
          <p:nvPr>
            <p:ph hasCustomPrompt="1" idx="2" type="title"/>
          </p:nvPr>
        </p:nvSpPr>
        <p:spPr>
          <a:xfrm flipH="1">
            <a:off x="-517450" y="2419325"/>
            <a:ext cx="4488300" cy="16224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CCCCCC"/>
              </a:buClr>
              <a:buSzPts val="16000"/>
              <a:buNone/>
              <a:defRPr sz="16000">
                <a:solidFill>
                  <a:srgbClr val="CCCCCC"/>
                </a:solidFill>
              </a:defRPr>
            </a:lvl1pPr>
            <a:lvl2pPr lvl="1"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9pPr>
          </a:lstStyle>
          <a:p>
            <a:r>
              <a:t>xx%</a:t>
            </a:r>
          </a:p>
        </p:txBody>
      </p:sp>
      <p:sp>
        <p:nvSpPr>
          <p:cNvPr id="78" name="Google Shape;78;p13"/>
          <p:cNvSpPr/>
          <p:nvPr/>
        </p:nvSpPr>
        <p:spPr>
          <a:xfrm>
            <a:off x="2609300" y="753125"/>
            <a:ext cx="4099200" cy="3583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CCCCC"/>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2">
  <p:cSld name="CUSTOM_6_1_1_1">
    <p:spTree>
      <p:nvGrpSpPr>
        <p:cNvPr id="79" name="Shape 79"/>
        <p:cNvGrpSpPr/>
        <p:nvPr/>
      </p:nvGrpSpPr>
      <p:grpSpPr>
        <a:xfrm>
          <a:off x="0" y="0"/>
          <a:ext cx="0" cy="0"/>
          <a:chOff x="0" y="0"/>
          <a:chExt cx="0" cy="0"/>
        </a:xfrm>
      </p:grpSpPr>
      <p:sp>
        <p:nvSpPr>
          <p:cNvPr id="80" name="Google Shape;80;p14"/>
          <p:cNvSpPr txBox="1"/>
          <p:nvPr>
            <p:ph type="ctrTitle"/>
          </p:nvPr>
        </p:nvSpPr>
        <p:spPr>
          <a:xfrm>
            <a:off x="2120944" y="1395950"/>
            <a:ext cx="24294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81" name="Google Shape;81;p14"/>
          <p:cNvSpPr txBox="1"/>
          <p:nvPr>
            <p:ph idx="1" type="subTitle"/>
          </p:nvPr>
        </p:nvSpPr>
        <p:spPr>
          <a:xfrm>
            <a:off x="2120944" y="1857424"/>
            <a:ext cx="1826400" cy="36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2" name="Google Shape;82;p14"/>
          <p:cNvSpPr txBox="1"/>
          <p:nvPr>
            <p:ph idx="2" type="ctrTitle"/>
          </p:nvPr>
        </p:nvSpPr>
        <p:spPr>
          <a:xfrm>
            <a:off x="4593656" y="1392550"/>
            <a:ext cx="24294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600"/>
              <a:buNone/>
              <a:defRPr sz="1600"/>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83" name="Google Shape;83;p14"/>
          <p:cNvSpPr txBox="1"/>
          <p:nvPr>
            <p:ph idx="3" type="subTitle"/>
          </p:nvPr>
        </p:nvSpPr>
        <p:spPr>
          <a:xfrm>
            <a:off x="5196656" y="1854021"/>
            <a:ext cx="1826400" cy="36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84" name="Google Shape;84;p14"/>
          <p:cNvSpPr txBox="1"/>
          <p:nvPr>
            <p:ph idx="4" type="ctrTitle"/>
          </p:nvPr>
        </p:nvSpPr>
        <p:spPr>
          <a:xfrm>
            <a:off x="2120944" y="2921676"/>
            <a:ext cx="24294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85" name="Google Shape;85;p14"/>
          <p:cNvSpPr txBox="1"/>
          <p:nvPr>
            <p:ph idx="5" type="subTitle"/>
          </p:nvPr>
        </p:nvSpPr>
        <p:spPr>
          <a:xfrm>
            <a:off x="2120944" y="3383150"/>
            <a:ext cx="1826400" cy="36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6" name="Google Shape;86;p14"/>
          <p:cNvSpPr txBox="1"/>
          <p:nvPr>
            <p:ph idx="6" type="ctrTitle"/>
          </p:nvPr>
        </p:nvSpPr>
        <p:spPr>
          <a:xfrm>
            <a:off x="4593656" y="2918279"/>
            <a:ext cx="24294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600"/>
              <a:buNone/>
              <a:defRPr sz="1600"/>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87" name="Google Shape;87;p14"/>
          <p:cNvSpPr txBox="1"/>
          <p:nvPr>
            <p:ph idx="7" type="subTitle"/>
          </p:nvPr>
        </p:nvSpPr>
        <p:spPr>
          <a:xfrm>
            <a:off x="5196656" y="3379749"/>
            <a:ext cx="1826400" cy="36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88" name="Google Shape;88;p14"/>
          <p:cNvSpPr txBox="1"/>
          <p:nvPr>
            <p:ph idx="8" type="ctrTitle"/>
          </p:nvPr>
        </p:nvSpPr>
        <p:spPr>
          <a:xfrm>
            <a:off x="723600" y="470625"/>
            <a:ext cx="14976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21">
    <p:spTree>
      <p:nvGrpSpPr>
        <p:cNvPr id="89" name="Shape 89"/>
        <p:cNvGrpSpPr/>
        <p:nvPr/>
      </p:nvGrpSpPr>
      <p:grpSpPr>
        <a:xfrm>
          <a:off x="0" y="0"/>
          <a:ext cx="0" cy="0"/>
          <a:chOff x="0" y="0"/>
          <a:chExt cx="0" cy="0"/>
        </a:xfrm>
      </p:grpSpPr>
      <p:sp>
        <p:nvSpPr>
          <p:cNvPr id="90" name="Google Shape;90;p15"/>
          <p:cNvSpPr txBox="1"/>
          <p:nvPr>
            <p:ph idx="1" type="subTitle"/>
          </p:nvPr>
        </p:nvSpPr>
        <p:spPr>
          <a:xfrm>
            <a:off x="865200" y="3035650"/>
            <a:ext cx="1818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000">
                <a:solidFill>
                  <a:srgbClr val="000000"/>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91" name="Google Shape;91;p15"/>
          <p:cNvSpPr txBox="1"/>
          <p:nvPr>
            <p:ph idx="2" type="subTitle"/>
          </p:nvPr>
        </p:nvSpPr>
        <p:spPr>
          <a:xfrm>
            <a:off x="3663000" y="3035650"/>
            <a:ext cx="1818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000">
                <a:solidFill>
                  <a:srgbClr val="000000"/>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92" name="Google Shape;92;p15"/>
          <p:cNvSpPr txBox="1"/>
          <p:nvPr>
            <p:ph type="ctrTitle"/>
          </p:nvPr>
        </p:nvSpPr>
        <p:spPr>
          <a:xfrm>
            <a:off x="464600" y="2727050"/>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600"/>
              <a:buNone/>
              <a:defRPr sz="1600">
                <a:solidFill>
                  <a:srgbClr val="000000"/>
                </a:solidFill>
              </a:defRPr>
            </a:lvl1pPr>
            <a:lvl2pPr lvl="1" rtl="0" algn="ctr">
              <a:spcBef>
                <a:spcPts val="0"/>
              </a:spcBef>
              <a:spcAft>
                <a:spcPts val="0"/>
              </a:spcAft>
              <a:buClr>
                <a:srgbClr val="000000"/>
              </a:buClr>
              <a:buSzPts val="1600"/>
              <a:buNone/>
              <a:defRPr sz="1600">
                <a:solidFill>
                  <a:srgbClr val="000000"/>
                </a:solidFill>
              </a:defRPr>
            </a:lvl2pPr>
            <a:lvl3pPr lvl="2" rtl="0" algn="ctr">
              <a:spcBef>
                <a:spcPts val="0"/>
              </a:spcBef>
              <a:spcAft>
                <a:spcPts val="0"/>
              </a:spcAft>
              <a:buClr>
                <a:srgbClr val="000000"/>
              </a:buClr>
              <a:buSzPts val="1600"/>
              <a:buNone/>
              <a:defRPr sz="1600">
                <a:solidFill>
                  <a:srgbClr val="000000"/>
                </a:solidFill>
              </a:defRPr>
            </a:lvl3pPr>
            <a:lvl4pPr lvl="3" rtl="0" algn="ctr">
              <a:spcBef>
                <a:spcPts val="0"/>
              </a:spcBef>
              <a:spcAft>
                <a:spcPts val="0"/>
              </a:spcAft>
              <a:buClr>
                <a:srgbClr val="000000"/>
              </a:buClr>
              <a:buSzPts val="1600"/>
              <a:buNone/>
              <a:defRPr sz="1600">
                <a:solidFill>
                  <a:srgbClr val="000000"/>
                </a:solidFill>
              </a:defRPr>
            </a:lvl4pPr>
            <a:lvl5pPr lvl="4" rtl="0" algn="ctr">
              <a:spcBef>
                <a:spcPts val="0"/>
              </a:spcBef>
              <a:spcAft>
                <a:spcPts val="0"/>
              </a:spcAft>
              <a:buClr>
                <a:srgbClr val="000000"/>
              </a:buClr>
              <a:buSzPts val="1600"/>
              <a:buNone/>
              <a:defRPr sz="1600">
                <a:solidFill>
                  <a:srgbClr val="000000"/>
                </a:solidFill>
              </a:defRPr>
            </a:lvl5pPr>
            <a:lvl6pPr lvl="5" rtl="0" algn="ctr">
              <a:spcBef>
                <a:spcPts val="0"/>
              </a:spcBef>
              <a:spcAft>
                <a:spcPts val="0"/>
              </a:spcAft>
              <a:buClr>
                <a:srgbClr val="000000"/>
              </a:buClr>
              <a:buSzPts val="1600"/>
              <a:buNone/>
              <a:defRPr sz="1600">
                <a:solidFill>
                  <a:srgbClr val="000000"/>
                </a:solidFill>
              </a:defRPr>
            </a:lvl6pPr>
            <a:lvl7pPr lvl="6" rtl="0" algn="ctr">
              <a:spcBef>
                <a:spcPts val="0"/>
              </a:spcBef>
              <a:spcAft>
                <a:spcPts val="0"/>
              </a:spcAft>
              <a:buClr>
                <a:srgbClr val="000000"/>
              </a:buClr>
              <a:buSzPts val="1600"/>
              <a:buNone/>
              <a:defRPr sz="1600">
                <a:solidFill>
                  <a:srgbClr val="000000"/>
                </a:solidFill>
              </a:defRPr>
            </a:lvl7pPr>
            <a:lvl8pPr lvl="7" rtl="0" algn="ctr">
              <a:spcBef>
                <a:spcPts val="0"/>
              </a:spcBef>
              <a:spcAft>
                <a:spcPts val="0"/>
              </a:spcAft>
              <a:buClr>
                <a:srgbClr val="000000"/>
              </a:buClr>
              <a:buSzPts val="1600"/>
              <a:buNone/>
              <a:defRPr sz="1600">
                <a:solidFill>
                  <a:srgbClr val="000000"/>
                </a:solidFill>
              </a:defRPr>
            </a:lvl8pPr>
            <a:lvl9pPr lvl="8" rtl="0" algn="ctr">
              <a:spcBef>
                <a:spcPts val="0"/>
              </a:spcBef>
              <a:spcAft>
                <a:spcPts val="0"/>
              </a:spcAft>
              <a:buClr>
                <a:srgbClr val="000000"/>
              </a:buClr>
              <a:buSzPts val="1600"/>
              <a:buNone/>
              <a:defRPr sz="1600">
                <a:solidFill>
                  <a:srgbClr val="000000"/>
                </a:solidFill>
              </a:defRPr>
            </a:lvl9pPr>
          </a:lstStyle>
          <a:p/>
        </p:txBody>
      </p:sp>
      <p:sp>
        <p:nvSpPr>
          <p:cNvPr id="93" name="Google Shape;93;p15"/>
          <p:cNvSpPr txBox="1"/>
          <p:nvPr>
            <p:ph idx="3" type="ctrTitle"/>
          </p:nvPr>
        </p:nvSpPr>
        <p:spPr>
          <a:xfrm>
            <a:off x="3262350" y="2727050"/>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600"/>
              <a:buNone/>
              <a:defRPr sz="1600">
                <a:solidFill>
                  <a:srgbClr val="000000"/>
                </a:solidFill>
              </a:defRPr>
            </a:lvl1pPr>
            <a:lvl2pPr lvl="1" rtl="0" algn="ctr">
              <a:spcBef>
                <a:spcPts val="0"/>
              </a:spcBef>
              <a:spcAft>
                <a:spcPts val="0"/>
              </a:spcAft>
              <a:buClr>
                <a:srgbClr val="000000"/>
              </a:buClr>
              <a:buSzPts val="1600"/>
              <a:buNone/>
              <a:defRPr sz="1600">
                <a:solidFill>
                  <a:srgbClr val="000000"/>
                </a:solidFill>
              </a:defRPr>
            </a:lvl2pPr>
            <a:lvl3pPr lvl="2" rtl="0" algn="ctr">
              <a:spcBef>
                <a:spcPts val="0"/>
              </a:spcBef>
              <a:spcAft>
                <a:spcPts val="0"/>
              </a:spcAft>
              <a:buClr>
                <a:srgbClr val="000000"/>
              </a:buClr>
              <a:buSzPts val="1600"/>
              <a:buNone/>
              <a:defRPr sz="1600">
                <a:solidFill>
                  <a:srgbClr val="000000"/>
                </a:solidFill>
              </a:defRPr>
            </a:lvl3pPr>
            <a:lvl4pPr lvl="3" rtl="0" algn="ctr">
              <a:spcBef>
                <a:spcPts val="0"/>
              </a:spcBef>
              <a:spcAft>
                <a:spcPts val="0"/>
              </a:spcAft>
              <a:buClr>
                <a:srgbClr val="000000"/>
              </a:buClr>
              <a:buSzPts val="1600"/>
              <a:buNone/>
              <a:defRPr sz="1600">
                <a:solidFill>
                  <a:srgbClr val="000000"/>
                </a:solidFill>
              </a:defRPr>
            </a:lvl4pPr>
            <a:lvl5pPr lvl="4" rtl="0" algn="ctr">
              <a:spcBef>
                <a:spcPts val="0"/>
              </a:spcBef>
              <a:spcAft>
                <a:spcPts val="0"/>
              </a:spcAft>
              <a:buClr>
                <a:srgbClr val="000000"/>
              </a:buClr>
              <a:buSzPts val="1600"/>
              <a:buNone/>
              <a:defRPr sz="1600">
                <a:solidFill>
                  <a:srgbClr val="000000"/>
                </a:solidFill>
              </a:defRPr>
            </a:lvl5pPr>
            <a:lvl6pPr lvl="5" rtl="0" algn="ctr">
              <a:spcBef>
                <a:spcPts val="0"/>
              </a:spcBef>
              <a:spcAft>
                <a:spcPts val="0"/>
              </a:spcAft>
              <a:buClr>
                <a:srgbClr val="000000"/>
              </a:buClr>
              <a:buSzPts val="1600"/>
              <a:buNone/>
              <a:defRPr sz="1600">
                <a:solidFill>
                  <a:srgbClr val="000000"/>
                </a:solidFill>
              </a:defRPr>
            </a:lvl6pPr>
            <a:lvl7pPr lvl="6" rtl="0" algn="ctr">
              <a:spcBef>
                <a:spcPts val="0"/>
              </a:spcBef>
              <a:spcAft>
                <a:spcPts val="0"/>
              </a:spcAft>
              <a:buClr>
                <a:srgbClr val="000000"/>
              </a:buClr>
              <a:buSzPts val="1600"/>
              <a:buNone/>
              <a:defRPr sz="1600">
                <a:solidFill>
                  <a:srgbClr val="000000"/>
                </a:solidFill>
              </a:defRPr>
            </a:lvl7pPr>
            <a:lvl8pPr lvl="7" rtl="0" algn="ctr">
              <a:spcBef>
                <a:spcPts val="0"/>
              </a:spcBef>
              <a:spcAft>
                <a:spcPts val="0"/>
              </a:spcAft>
              <a:buClr>
                <a:srgbClr val="000000"/>
              </a:buClr>
              <a:buSzPts val="1600"/>
              <a:buNone/>
              <a:defRPr sz="1600">
                <a:solidFill>
                  <a:srgbClr val="000000"/>
                </a:solidFill>
              </a:defRPr>
            </a:lvl8pPr>
            <a:lvl9pPr lvl="8" rtl="0" algn="ctr">
              <a:spcBef>
                <a:spcPts val="0"/>
              </a:spcBef>
              <a:spcAft>
                <a:spcPts val="0"/>
              </a:spcAft>
              <a:buClr>
                <a:srgbClr val="000000"/>
              </a:buClr>
              <a:buSzPts val="1600"/>
              <a:buNone/>
              <a:defRPr sz="1600">
                <a:solidFill>
                  <a:srgbClr val="000000"/>
                </a:solidFill>
              </a:defRPr>
            </a:lvl9pPr>
          </a:lstStyle>
          <a:p/>
        </p:txBody>
      </p:sp>
      <p:sp>
        <p:nvSpPr>
          <p:cNvPr id="94" name="Google Shape;94;p15"/>
          <p:cNvSpPr txBox="1"/>
          <p:nvPr>
            <p:ph idx="4" type="subTitle"/>
          </p:nvPr>
        </p:nvSpPr>
        <p:spPr>
          <a:xfrm>
            <a:off x="6460750" y="3035650"/>
            <a:ext cx="1818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000">
                <a:solidFill>
                  <a:srgbClr val="000000"/>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95" name="Google Shape;95;p15"/>
          <p:cNvSpPr txBox="1"/>
          <p:nvPr>
            <p:ph idx="5" type="ctrTitle"/>
          </p:nvPr>
        </p:nvSpPr>
        <p:spPr>
          <a:xfrm>
            <a:off x="6060100" y="2727050"/>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600"/>
              <a:buNone/>
              <a:defRPr sz="1600">
                <a:solidFill>
                  <a:srgbClr val="000000"/>
                </a:solidFill>
              </a:defRPr>
            </a:lvl1pPr>
            <a:lvl2pPr lvl="1" rtl="0" algn="ctr">
              <a:spcBef>
                <a:spcPts val="0"/>
              </a:spcBef>
              <a:spcAft>
                <a:spcPts val="0"/>
              </a:spcAft>
              <a:buClr>
                <a:srgbClr val="000000"/>
              </a:buClr>
              <a:buSzPts val="1600"/>
              <a:buNone/>
              <a:defRPr sz="1600">
                <a:solidFill>
                  <a:srgbClr val="000000"/>
                </a:solidFill>
              </a:defRPr>
            </a:lvl2pPr>
            <a:lvl3pPr lvl="2" rtl="0" algn="ctr">
              <a:spcBef>
                <a:spcPts val="0"/>
              </a:spcBef>
              <a:spcAft>
                <a:spcPts val="0"/>
              </a:spcAft>
              <a:buClr>
                <a:srgbClr val="000000"/>
              </a:buClr>
              <a:buSzPts val="1600"/>
              <a:buNone/>
              <a:defRPr sz="1600">
                <a:solidFill>
                  <a:srgbClr val="000000"/>
                </a:solidFill>
              </a:defRPr>
            </a:lvl3pPr>
            <a:lvl4pPr lvl="3" rtl="0" algn="ctr">
              <a:spcBef>
                <a:spcPts val="0"/>
              </a:spcBef>
              <a:spcAft>
                <a:spcPts val="0"/>
              </a:spcAft>
              <a:buClr>
                <a:srgbClr val="000000"/>
              </a:buClr>
              <a:buSzPts val="1600"/>
              <a:buNone/>
              <a:defRPr sz="1600">
                <a:solidFill>
                  <a:srgbClr val="000000"/>
                </a:solidFill>
              </a:defRPr>
            </a:lvl4pPr>
            <a:lvl5pPr lvl="4" rtl="0" algn="ctr">
              <a:spcBef>
                <a:spcPts val="0"/>
              </a:spcBef>
              <a:spcAft>
                <a:spcPts val="0"/>
              </a:spcAft>
              <a:buClr>
                <a:srgbClr val="000000"/>
              </a:buClr>
              <a:buSzPts val="1600"/>
              <a:buNone/>
              <a:defRPr sz="1600">
                <a:solidFill>
                  <a:srgbClr val="000000"/>
                </a:solidFill>
              </a:defRPr>
            </a:lvl5pPr>
            <a:lvl6pPr lvl="5" rtl="0" algn="ctr">
              <a:spcBef>
                <a:spcPts val="0"/>
              </a:spcBef>
              <a:spcAft>
                <a:spcPts val="0"/>
              </a:spcAft>
              <a:buClr>
                <a:srgbClr val="000000"/>
              </a:buClr>
              <a:buSzPts val="1600"/>
              <a:buNone/>
              <a:defRPr sz="1600">
                <a:solidFill>
                  <a:srgbClr val="000000"/>
                </a:solidFill>
              </a:defRPr>
            </a:lvl6pPr>
            <a:lvl7pPr lvl="6" rtl="0" algn="ctr">
              <a:spcBef>
                <a:spcPts val="0"/>
              </a:spcBef>
              <a:spcAft>
                <a:spcPts val="0"/>
              </a:spcAft>
              <a:buClr>
                <a:srgbClr val="000000"/>
              </a:buClr>
              <a:buSzPts val="1600"/>
              <a:buNone/>
              <a:defRPr sz="1600">
                <a:solidFill>
                  <a:srgbClr val="000000"/>
                </a:solidFill>
              </a:defRPr>
            </a:lvl7pPr>
            <a:lvl8pPr lvl="7" rtl="0" algn="ctr">
              <a:spcBef>
                <a:spcPts val="0"/>
              </a:spcBef>
              <a:spcAft>
                <a:spcPts val="0"/>
              </a:spcAft>
              <a:buClr>
                <a:srgbClr val="000000"/>
              </a:buClr>
              <a:buSzPts val="1600"/>
              <a:buNone/>
              <a:defRPr sz="1600">
                <a:solidFill>
                  <a:srgbClr val="000000"/>
                </a:solidFill>
              </a:defRPr>
            </a:lvl8pPr>
            <a:lvl9pPr lvl="8" rtl="0" algn="ctr">
              <a:spcBef>
                <a:spcPts val="0"/>
              </a:spcBef>
              <a:spcAft>
                <a:spcPts val="0"/>
              </a:spcAft>
              <a:buClr>
                <a:srgbClr val="000000"/>
              </a:buClr>
              <a:buSzPts val="1600"/>
              <a:buNone/>
              <a:defRPr sz="1600">
                <a:solidFill>
                  <a:srgbClr val="000000"/>
                </a:solidFill>
              </a:defRPr>
            </a:lvl9pPr>
          </a:lstStyle>
          <a:p/>
        </p:txBody>
      </p:sp>
      <p:sp>
        <p:nvSpPr>
          <p:cNvPr id="96" name="Google Shape;96;p15"/>
          <p:cNvSpPr txBox="1"/>
          <p:nvPr>
            <p:ph idx="6" type="ctrTitle"/>
          </p:nvPr>
        </p:nvSpPr>
        <p:spPr>
          <a:xfrm>
            <a:off x="723600" y="470625"/>
            <a:ext cx="20781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esign 4">
  <p:cSld name="CUSTOM_22">
    <p:spTree>
      <p:nvGrpSpPr>
        <p:cNvPr id="97" name="Shape 97"/>
        <p:cNvGrpSpPr/>
        <p:nvPr/>
      </p:nvGrpSpPr>
      <p:grpSpPr>
        <a:xfrm>
          <a:off x="0" y="0"/>
          <a:ext cx="0" cy="0"/>
          <a:chOff x="0" y="0"/>
          <a:chExt cx="0" cy="0"/>
        </a:xfrm>
      </p:grpSpPr>
      <p:sp>
        <p:nvSpPr>
          <p:cNvPr id="98" name="Google Shape;98;p16"/>
          <p:cNvSpPr/>
          <p:nvPr/>
        </p:nvSpPr>
        <p:spPr>
          <a:xfrm>
            <a:off x="2522400" y="753125"/>
            <a:ext cx="4099200" cy="3583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CCCCC"/>
              </a:solidFill>
            </a:endParaRPr>
          </a:p>
        </p:txBody>
      </p:sp>
      <p:sp>
        <p:nvSpPr>
          <p:cNvPr id="99" name="Google Shape;99;p16"/>
          <p:cNvSpPr txBox="1"/>
          <p:nvPr>
            <p:ph type="ctrTitle"/>
          </p:nvPr>
        </p:nvSpPr>
        <p:spPr>
          <a:xfrm flipH="1">
            <a:off x="2609225" y="2243225"/>
            <a:ext cx="2876700" cy="1921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CCCCCC"/>
              </a:buClr>
              <a:buSzPts val="3600"/>
              <a:buNone/>
              <a:defRPr sz="3600">
                <a:solidFill>
                  <a:srgbClr val="CCCCCC"/>
                </a:solidFill>
              </a:defRPr>
            </a:lvl1pPr>
            <a:lvl2pPr lvl="1" rtl="0" algn="r">
              <a:spcBef>
                <a:spcPts val="0"/>
              </a:spcBef>
              <a:spcAft>
                <a:spcPts val="0"/>
              </a:spcAft>
              <a:buClr>
                <a:srgbClr val="CCCCCC"/>
              </a:buClr>
              <a:buSzPts val="6500"/>
              <a:buNone/>
              <a:defRPr sz="6500">
                <a:solidFill>
                  <a:srgbClr val="CCCCCC"/>
                </a:solidFill>
              </a:defRPr>
            </a:lvl2pPr>
            <a:lvl3pPr lvl="2" rtl="0" algn="r">
              <a:spcBef>
                <a:spcPts val="0"/>
              </a:spcBef>
              <a:spcAft>
                <a:spcPts val="0"/>
              </a:spcAft>
              <a:buClr>
                <a:srgbClr val="CCCCCC"/>
              </a:buClr>
              <a:buSzPts val="6500"/>
              <a:buNone/>
              <a:defRPr sz="6500">
                <a:solidFill>
                  <a:srgbClr val="CCCCCC"/>
                </a:solidFill>
              </a:defRPr>
            </a:lvl3pPr>
            <a:lvl4pPr lvl="3" rtl="0" algn="r">
              <a:spcBef>
                <a:spcPts val="0"/>
              </a:spcBef>
              <a:spcAft>
                <a:spcPts val="0"/>
              </a:spcAft>
              <a:buClr>
                <a:srgbClr val="CCCCCC"/>
              </a:buClr>
              <a:buSzPts val="6500"/>
              <a:buNone/>
              <a:defRPr sz="6500">
                <a:solidFill>
                  <a:srgbClr val="CCCCCC"/>
                </a:solidFill>
              </a:defRPr>
            </a:lvl4pPr>
            <a:lvl5pPr lvl="4" rtl="0" algn="r">
              <a:spcBef>
                <a:spcPts val="0"/>
              </a:spcBef>
              <a:spcAft>
                <a:spcPts val="0"/>
              </a:spcAft>
              <a:buClr>
                <a:srgbClr val="CCCCCC"/>
              </a:buClr>
              <a:buSzPts val="6500"/>
              <a:buNone/>
              <a:defRPr sz="6500">
                <a:solidFill>
                  <a:srgbClr val="CCCCCC"/>
                </a:solidFill>
              </a:defRPr>
            </a:lvl5pPr>
            <a:lvl6pPr lvl="5" rtl="0" algn="r">
              <a:spcBef>
                <a:spcPts val="0"/>
              </a:spcBef>
              <a:spcAft>
                <a:spcPts val="0"/>
              </a:spcAft>
              <a:buClr>
                <a:srgbClr val="CCCCCC"/>
              </a:buClr>
              <a:buSzPts val="6500"/>
              <a:buNone/>
              <a:defRPr sz="6500">
                <a:solidFill>
                  <a:srgbClr val="CCCCCC"/>
                </a:solidFill>
              </a:defRPr>
            </a:lvl6pPr>
            <a:lvl7pPr lvl="6" rtl="0" algn="r">
              <a:spcBef>
                <a:spcPts val="0"/>
              </a:spcBef>
              <a:spcAft>
                <a:spcPts val="0"/>
              </a:spcAft>
              <a:buClr>
                <a:srgbClr val="CCCCCC"/>
              </a:buClr>
              <a:buSzPts val="6500"/>
              <a:buNone/>
              <a:defRPr sz="6500">
                <a:solidFill>
                  <a:srgbClr val="CCCCCC"/>
                </a:solidFill>
              </a:defRPr>
            </a:lvl7pPr>
            <a:lvl8pPr lvl="7" rtl="0" algn="r">
              <a:spcBef>
                <a:spcPts val="0"/>
              </a:spcBef>
              <a:spcAft>
                <a:spcPts val="0"/>
              </a:spcAft>
              <a:buClr>
                <a:srgbClr val="CCCCCC"/>
              </a:buClr>
              <a:buSzPts val="6500"/>
              <a:buNone/>
              <a:defRPr sz="6500">
                <a:solidFill>
                  <a:srgbClr val="CCCCCC"/>
                </a:solidFill>
              </a:defRPr>
            </a:lvl8pPr>
            <a:lvl9pPr lvl="8" rtl="0" algn="r">
              <a:spcBef>
                <a:spcPts val="0"/>
              </a:spcBef>
              <a:spcAft>
                <a:spcPts val="0"/>
              </a:spcAft>
              <a:buClr>
                <a:srgbClr val="CCCCCC"/>
              </a:buClr>
              <a:buSzPts val="6500"/>
              <a:buNone/>
              <a:defRPr sz="6500">
                <a:solidFill>
                  <a:srgbClr val="CCCCCC"/>
                </a:solidFill>
              </a:defRPr>
            </a:lvl9pPr>
          </a:lstStyle>
          <a:p/>
        </p:txBody>
      </p:sp>
      <p:sp>
        <p:nvSpPr>
          <p:cNvPr id="100" name="Google Shape;100;p16"/>
          <p:cNvSpPr txBox="1"/>
          <p:nvPr>
            <p:ph hasCustomPrompt="1" idx="2" type="title"/>
          </p:nvPr>
        </p:nvSpPr>
        <p:spPr>
          <a:xfrm flipH="1">
            <a:off x="3514050" y="2419325"/>
            <a:ext cx="4488300" cy="16224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CCCCCC"/>
              </a:buClr>
              <a:buSzPts val="16000"/>
              <a:buNone/>
              <a:defRPr sz="16000">
                <a:solidFill>
                  <a:srgbClr val="CCCCCC"/>
                </a:solidFill>
              </a:defRPr>
            </a:lvl1pPr>
            <a:lvl2pPr lvl="1"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esign 5">
  <p:cSld name="CUSTOM_23">
    <p:spTree>
      <p:nvGrpSpPr>
        <p:cNvPr id="101" name="Shape 101"/>
        <p:cNvGrpSpPr/>
        <p:nvPr/>
      </p:nvGrpSpPr>
      <p:grpSpPr>
        <a:xfrm>
          <a:off x="0" y="0"/>
          <a:ext cx="0" cy="0"/>
          <a:chOff x="0" y="0"/>
          <a:chExt cx="0" cy="0"/>
        </a:xfrm>
      </p:grpSpPr>
      <p:sp>
        <p:nvSpPr>
          <p:cNvPr id="102" name="Google Shape;102;p17"/>
          <p:cNvSpPr txBox="1"/>
          <p:nvPr>
            <p:ph type="ctrTitle"/>
          </p:nvPr>
        </p:nvSpPr>
        <p:spPr>
          <a:xfrm flipH="1">
            <a:off x="4101725" y="2243225"/>
            <a:ext cx="2755800" cy="1921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CCCCCC"/>
              </a:buClr>
              <a:buSzPts val="3600"/>
              <a:buNone/>
              <a:defRPr sz="3600">
                <a:solidFill>
                  <a:srgbClr val="CCCCCC"/>
                </a:solidFill>
              </a:defRPr>
            </a:lvl1pPr>
            <a:lvl2pPr lvl="1" rtl="0">
              <a:spcBef>
                <a:spcPts val="0"/>
              </a:spcBef>
              <a:spcAft>
                <a:spcPts val="0"/>
              </a:spcAft>
              <a:buClr>
                <a:srgbClr val="CCCCCC"/>
              </a:buClr>
              <a:buSzPts val="6500"/>
              <a:buNone/>
              <a:defRPr sz="6500">
                <a:solidFill>
                  <a:srgbClr val="CCCCCC"/>
                </a:solidFill>
              </a:defRPr>
            </a:lvl2pPr>
            <a:lvl3pPr lvl="2" rtl="0">
              <a:spcBef>
                <a:spcPts val="0"/>
              </a:spcBef>
              <a:spcAft>
                <a:spcPts val="0"/>
              </a:spcAft>
              <a:buClr>
                <a:srgbClr val="CCCCCC"/>
              </a:buClr>
              <a:buSzPts val="6500"/>
              <a:buNone/>
              <a:defRPr sz="6500">
                <a:solidFill>
                  <a:srgbClr val="CCCCCC"/>
                </a:solidFill>
              </a:defRPr>
            </a:lvl3pPr>
            <a:lvl4pPr lvl="3" rtl="0">
              <a:spcBef>
                <a:spcPts val="0"/>
              </a:spcBef>
              <a:spcAft>
                <a:spcPts val="0"/>
              </a:spcAft>
              <a:buClr>
                <a:srgbClr val="CCCCCC"/>
              </a:buClr>
              <a:buSzPts val="6500"/>
              <a:buNone/>
              <a:defRPr sz="6500">
                <a:solidFill>
                  <a:srgbClr val="CCCCCC"/>
                </a:solidFill>
              </a:defRPr>
            </a:lvl4pPr>
            <a:lvl5pPr lvl="4" rtl="0">
              <a:spcBef>
                <a:spcPts val="0"/>
              </a:spcBef>
              <a:spcAft>
                <a:spcPts val="0"/>
              </a:spcAft>
              <a:buClr>
                <a:srgbClr val="CCCCCC"/>
              </a:buClr>
              <a:buSzPts val="6500"/>
              <a:buNone/>
              <a:defRPr sz="6500">
                <a:solidFill>
                  <a:srgbClr val="CCCCCC"/>
                </a:solidFill>
              </a:defRPr>
            </a:lvl5pPr>
            <a:lvl6pPr lvl="5" rtl="0">
              <a:spcBef>
                <a:spcPts val="0"/>
              </a:spcBef>
              <a:spcAft>
                <a:spcPts val="0"/>
              </a:spcAft>
              <a:buClr>
                <a:srgbClr val="CCCCCC"/>
              </a:buClr>
              <a:buSzPts val="6500"/>
              <a:buNone/>
              <a:defRPr sz="6500">
                <a:solidFill>
                  <a:srgbClr val="CCCCCC"/>
                </a:solidFill>
              </a:defRPr>
            </a:lvl6pPr>
            <a:lvl7pPr lvl="6" rtl="0">
              <a:spcBef>
                <a:spcPts val="0"/>
              </a:spcBef>
              <a:spcAft>
                <a:spcPts val="0"/>
              </a:spcAft>
              <a:buClr>
                <a:srgbClr val="CCCCCC"/>
              </a:buClr>
              <a:buSzPts val="6500"/>
              <a:buNone/>
              <a:defRPr sz="6500">
                <a:solidFill>
                  <a:srgbClr val="CCCCCC"/>
                </a:solidFill>
              </a:defRPr>
            </a:lvl7pPr>
            <a:lvl8pPr lvl="7" rtl="0">
              <a:spcBef>
                <a:spcPts val="0"/>
              </a:spcBef>
              <a:spcAft>
                <a:spcPts val="0"/>
              </a:spcAft>
              <a:buClr>
                <a:srgbClr val="CCCCCC"/>
              </a:buClr>
              <a:buSzPts val="6500"/>
              <a:buNone/>
              <a:defRPr sz="6500">
                <a:solidFill>
                  <a:srgbClr val="CCCCCC"/>
                </a:solidFill>
              </a:defRPr>
            </a:lvl8pPr>
            <a:lvl9pPr lvl="8" rtl="0">
              <a:spcBef>
                <a:spcPts val="0"/>
              </a:spcBef>
              <a:spcAft>
                <a:spcPts val="0"/>
              </a:spcAft>
              <a:buClr>
                <a:srgbClr val="CCCCCC"/>
              </a:buClr>
              <a:buSzPts val="6500"/>
              <a:buNone/>
              <a:defRPr sz="6500">
                <a:solidFill>
                  <a:srgbClr val="CCCCCC"/>
                </a:solidFill>
              </a:defRPr>
            </a:lvl9pPr>
          </a:lstStyle>
          <a:p/>
        </p:txBody>
      </p:sp>
      <p:sp>
        <p:nvSpPr>
          <p:cNvPr id="103" name="Google Shape;103;p17"/>
          <p:cNvSpPr txBox="1"/>
          <p:nvPr>
            <p:ph hasCustomPrompt="1" idx="2" type="title"/>
          </p:nvPr>
        </p:nvSpPr>
        <p:spPr>
          <a:xfrm flipH="1">
            <a:off x="-517450" y="2419325"/>
            <a:ext cx="4488300" cy="16224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CCCCCC"/>
              </a:buClr>
              <a:buSzPts val="16000"/>
              <a:buNone/>
              <a:defRPr sz="16000">
                <a:solidFill>
                  <a:srgbClr val="CCCCCC"/>
                </a:solidFill>
              </a:defRPr>
            </a:lvl1pPr>
            <a:lvl2pPr lvl="1"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9pPr>
          </a:lstStyle>
          <a:p>
            <a:r>
              <a:t>xx%</a:t>
            </a:r>
          </a:p>
        </p:txBody>
      </p:sp>
      <p:sp>
        <p:nvSpPr>
          <p:cNvPr id="104" name="Google Shape;104;p17"/>
          <p:cNvSpPr/>
          <p:nvPr/>
        </p:nvSpPr>
        <p:spPr>
          <a:xfrm>
            <a:off x="2609300" y="753125"/>
            <a:ext cx="4099200" cy="3583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CCCCC"/>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esign 6">
  <p:cSld name="CUSTOM_24">
    <p:spTree>
      <p:nvGrpSpPr>
        <p:cNvPr id="105" name="Shape 105"/>
        <p:cNvGrpSpPr/>
        <p:nvPr/>
      </p:nvGrpSpPr>
      <p:grpSpPr>
        <a:xfrm>
          <a:off x="0" y="0"/>
          <a:ext cx="0" cy="0"/>
          <a:chOff x="0" y="0"/>
          <a:chExt cx="0" cy="0"/>
        </a:xfrm>
      </p:grpSpPr>
      <p:sp>
        <p:nvSpPr>
          <p:cNvPr id="106" name="Google Shape;106;p18"/>
          <p:cNvSpPr/>
          <p:nvPr/>
        </p:nvSpPr>
        <p:spPr>
          <a:xfrm>
            <a:off x="2522400" y="753125"/>
            <a:ext cx="4099200" cy="3583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7" name="Google Shape;107;p18"/>
          <p:cNvSpPr txBox="1"/>
          <p:nvPr>
            <p:ph type="ctrTitle"/>
          </p:nvPr>
        </p:nvSpPr>
        <p:spPr>
          <a:xfrm flipH="1">
            <a:off x="2609225" y="2243225"/>
            <a:ext cx="2876700" cy="1921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D9D9D9"/>
              </a:buClr>
              <a:buSzPts val="3600"/>
              <a:buNone/>
              <a:defRPr sz="3600">
                <a:solidFill>
                  <a:srgbClr val="D9D9D9"/>
                </a:solidFill>
              </a:defRPr>
            </a:lvl1pPr>
            <a:lvl2pPr lvl="1" rtl="0" algn="r">
              <a:spcBef>
                <a:spcPts val="0"/>
              </a:spcBef>
              <a:spcAft>
                <a:spcPts val="0"/>
              </a:spcAft>
              <a:buClr>
                <a:srgbClr val="D9D9D9"/>
              </a:buClr>
              <a:buSzPts val="6500"/>
              <a:buNone/>
              <a:defRPr sz="6500">
                <a:solidFill>
                  <a:srgbClr val="D9D9D9"/>
                </a:solidFill>
              </a:defRPr>
            </a:lvl2pPr>
            <a:lvl3pPr lvl="2" rtl="0" algn="r">
              <a:spcBef>
                <a:spcPts val="0"/>
              </a:spcBef>
              <a:spcAft>
                <a:spcPts val="0"/>
              </a:spcAft>
              <a:buClr>
                <a:srgbClr val="D9D9D9"/>
              </a:buClr>
              <a:buSzPts val="6500"/>
              <a:buNone/>
              <a:defRPr sz="6500">
                <a:solidFill>
                  <a:srgbClr val="D9D9D9"/>
                </a:solidFill>
              </a:defRPr>
            </a:lvl3pPr>
            <a:lvl4pPr lvl="3" rtl="0" algn="r">
              <a:spcBef>
                <a:spcPts val="0"/>
              </a:spcBef>
              <a:spcAft>
                <a:spcPts val="0"/>
              </a:spcAft>
              <a:buClr>
                <a:srgbClr val="D9D9D9"/>
              </a:buClr>
              <a:buSzPts val="6500"/>
              <a:buNone/>
              <a:defRPr sz="6500">
                <a:solidFill>
                  <a:srgbClr val="D9D9D9"/>
                </a:solidFill>
              </a:defRPr>
            </a:lvl4pPr>
            <a:lvl5pPr lvl="4" rtl="0" algn="r">
              <a:spcBef>
                <a:spcPts val="0"/>
              </a:spcBef>
              <a:spcAft>
                <a:spcPts val="0"/>
              </a:spcAft>
              <a:buClr>
                <a:srgbClr val="D9D9D9"/>
              </a:buClr>
              <a:buSzPts val="6500"/>
              <a:buNone/>
              <a:defRPr sz="6500">
                <a:solidFill>
                  <a:srgbClr val="D9D9D9"/>
                </a:solidFill>
              </a:defRPr>
            </a:lvl5pPr>
            <a:lvl6pPr lvl="5" rtl="0" algn="r">
              <a:spcBef>
                <a:spcPts val="0"/>
              </a:spcBef>
              <a:spcAft>
                <a:spcPts val="0"/>
              </a:spcAft>
              <a:buClr>
                <a:srgbClr val="D9D9D9"/>
              </a:buClr>
              <a:buSzPts val="6500"/>
              <a:buNone/>
              <a:defRPr sz="6500">
                <a:solidFill>
                  <a:srgbClr val="D9D9D9"/>
                </a:solidFill>
              </a:defRPr>
            </a:lvl6pPr>
            <a:lvl7pPr lvl="6" rtl="0" algn="r">
              <a:spcBef>
                <a:spcPts val="0"/>
              </a:spcBef>
              <a:spcAft>
                <a:spcPts val="0"/>
              </a:spcAft>
              <a:buClr>
                <a:srgbClr val="D9D9D9"/>
              </a:buClr>
              <a:buSzPts val="6500"/>
              <a:buNone/>
              <a:defRPr sz="6500">
                <a:solidFill>
                  <a:srgbClr val="D9D9D9"/>
                </a:solidFill>
              </a:defRPr>
            </a:lvl7pPr>
            <a:lvl8pPr lvl="7" rtl="0" algn="r">
              <a:spcBef>
                <a:spcPts val="0"/>
              </a:spcBef>
              <a:spcAft>
                <a:spcPts val="0"/>
              </a:spcAft>
              <a:buClr>
                <a:srgbClr val="D9D9D9"/>
              </a:buClr>
              <a:buSzPts val="6500"/>
              <a:buNone/>
              <a:defRPr sz="6500">
                <a:solidFill>
                  <a:srgbClr val="D9D9D9"/>
                </a:solidFill>
              </a:defRPr>
            </a:lvl8pPr>
            <a:lvl9pPr lvl="8" rtl="0" algn="r">
              <a:spcBef>
                <a:spcPts val="0"/>
              </a:spcBef>
              <a:spcAft>
                <a:spcPts val="0"/>
              </a:spcAft>
              <a:buClr>
                <a:srgbClr val="D9D9D9"/>
              </a:buClr>
              <a:buSzPts val="6500"/>
              <a:buNone/>
              <a:defRPr sz="6500">
                <a:solidFill>
                  <a:srgbClr val="D9D9D9"/>
                </a:solidFill>
              </a:defRPr>
            </a:lvl9pPr>
          </a:lstStyle>
          <a:p/>
        </p:txBody>
      </p:sp>
      <p:sp>
        <p:nvSpPr>
          <p:cNvPr id="108" name="Google Shape;108;p18"/>
          <p:cNvSpPr txBox="1"/>
          <p:nvPr>
            <p:ph hasCustomPrompt="1" idx="2" type="title"/>
          </p:nvPr>
        </p:nvSpPr>
        <p:spPr>
          <a:xfrm flipH="1">
            <a:off x="3514050" y="2419325"/>
            <a:ext cx="4488300" cy="16224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D9D9D9"/>
              </a:buClr>
              <a:buSzPts val="16000"/>
              <a:buNone/>
              <a:defRPr sz="16000">
                <a:solidFill>
                  <a:srgbClr val="D9D9D9"/>
                </a:solidFill>
              </a:defRPr>
            </a:lvl1pPr>
            <a:lvl2pPr lvl="1" rtl="0">
              <a:spcBef>
                <a:spcPts val="0"/>
              </a:spcBef>
              <a:spcAft>
                <a:spcPts val="0"/>
              </a:spcAft>
              <a:buClr>
                <a:srgbClr val="D9D9D9"/>
              </a:buClr>
              <a:buSzPts val="14000"/>
              <a:buFont typeface="Fira Sans Extra Condensed Medium"/>
              <a:buNone/>
              <a:defRPr sz="14000">
                <a:solidFill>
                  <a:srgbClr val="D9D9D9"/>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D9D9D9"/>
              </a:buClr>
              <a:buSzPts val="14000"/>
              <a:buFont typeface="Fira Sans Extra Condensed Medium"/>
              <a:buNone/>
              <a:defRPr sz="14000">
                <a:solidFill>
                  <a:srgbClr val="D9D9D9"/>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D9D9D9"/>
              </a:buClr>
              <a:buSzPts val="14000"/>
              <a:buFont typeface="Fira Sans Extra Condensed Medium"/>
              <a:buNone/>
              <a:defRPr sz="14000">
                <a:solidFill>
                  <a:srgbClr val="D9D9D9"/>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D9D9D9"/>
              </a:buClr>
              <a:buSzPts val="14000"/>
              <a:buFont typeface="Fira Sans Extra Condensed Medium"/>
              <a:buNone/>
              <a:defRPr sz="14000">
                <a:solidFill>
                  <a:srgbClr val="D9D9D9"/>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D9D9D9"/>
              </a:buClr>
              <a:buSzPts val="14000"/>
              <a:buFont typeface="Fira Sans Extra Condensed Medium"/>
              <a:buNone/>
              <a:defRPr sz="14000">
                <a:solidFill>
                  <a:srgbClr val="D9D9D9"/>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D9D9D9"/>
              </a:buClr>
              <a:buSzPts val="14000"/>
              <a:buFont typeface="Fira Sans Extra Condensed Medium"/>
              <a:buNone/>
              <a:defRPr sz="14000">
                <a:solidFill>
                  <a:srgbClr val="D9D9D9"/>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D9D9D9"/>
              </a:buClr>
              <a:buSzPts val="14000"/>
              <a:buFont typeface="Fira Sans Extra Condensed Medium"/>
              <a:buNone/>
              <a:defRPr sz="14000">
                <a:solidFill>
                  <a:srgbClr val="D9D9D9"/>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D9D9D9"/>
              </a:buClr>
              <a:buSzPts val="14000"/>
              <a:buFont typeface="Fira Sans Extra Condensed Medium"/>
              <a:buNone/>
              <a:defRPr sz="14000">
                <a:solidFill>
                  <a:srgbClr val="D9D9D9"/>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p:cSld name="CUSTOM_11_1">
    <p:spTree>
      <p:nvGrpSpPr>
        <p:cNvPr id="109" name="Shape 109"/>
        <p:cNvGrpSpPr/>
        <p:nvPr/>
      </p:nvGrpSpPr>
      <p:grpSpPr>
        <a:xfrm>
          <a:off x="0" y="0"/>
          <a:ext cx="0" cy="0"/>
          <a:chOff x="0" y="0"/>
          <a:chExt cx="0" cy="0"/>
        </a:xfrm>
      </p:grpSpPr>
      <p:sp>
        <p:nvSpPr>
          <p:cNvPr id="110" name="Google Shape;110;p19"/>
          <p:cNvSpPr txBox="1"/>
          <p:nvPr>
            <p:ph type="ctrTitle"/>
          </p:nvPr>
        </p:nvSpPr>
        <p:spPr>
          <a:xfrm>
            <a:off x="1263150" y="1910650"/>
            <a:ext cx="1338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11" name="Google Shape;111;p19"/>
          <p:cNvSpPr txBox="1"/>
          <p:nvPr>
            <p:ph idx="1" type="subTitle"/>
          </p:nvPr>
        </p:nvSpPr>
        <p:spPr>
          <a:xfrm>
            <a:off x="1310100" y="2426522"/>
            <a:ext cx="1244400" cy="77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2" name="Google Shape;112;p19"/>
          <p:cNvSpPr txBox="1"/>
          <p:nvPr>
            <p:ph idx="2" type="ctrTitle"/>
          </p:nvPr>
        </p:nvSpPr>
        <p:spPr>
          <a:xfrm>
            <a:off x="3902700" y="1910650"/>
            <a:ext cx="1338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13" name="Google Shape;113;p19"/>
          <p:cNvSpPr txBox="1"/>
          <p:nvPr>
            <p:ph idx="3" type="subTitle"/>
          </p:nvPr>
        </p:nvSpPr>
        <p:spPr>
          <a:xfrm>
            <a:off x="3949650" y="2426522"/>
            <a:ext cx="1244400" cy="77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4" name="Google Shape;114;p19"/>
          <p:cNvSpPr txBox="1"/>
          <p:nvPr>
            <p:ph idx="4" type="ctrTitle"/>
          </p:nvPr>
        </p:nvSpPr>
        <p:spPr>
          <a:xfrm>
            <a:off x="6589500" y="1910650"/>
            <a:ext cx="1338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15" name="Google Shape;115;p19"/>
          <p:cNvSpPr txBox="1"/>
          <p:nvPr>
            <p:ph idx="5" type="subTitle"/>
          </p:nvPr>
        </p:nvSpPr>
        <p:spPr>
          <a:xfrm>
            <a:off x="6636450" y="2426522"/>
            <a:ext cx="1244400" cy="77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6" name="Google Shape;116;p19"/>
          <p:cNvSpPr txBox="1"/>
          <p:nvPr>
            <p:ph hasCustomPrompt="1" idx="6" type="title"/>
          </p:nvPr>
        </p:nvSpPr>
        <p:spPr>
          <a:xfrm>
            <a:off x="1422605" y="3223975"/>
            <a:ext cx="10194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19"/>
          <p:cNvSpPr txBox="1"/>
          <p:nvPr>
            <p:ph hasCustomPrompt="1" idx="7" type="title"/>
          </p:nvPr>
        </p:nvSpPr>
        <p:spPr>
          <a:xfrm>
            <a:off x="4038680" y="3223975"/>
            <a:ext cx="10194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9pPr>
          </a:lstStyle>
          <a:p>
            <a:r>
              <a:t>xx%</a:t>
            </a:r>
          </a:p>
        </p:txBody>
      </p:sp>
      <p:sp>
        <p:nvSpPr>
          <p:cNvPr id="118" name="Google Shape;118;p19"/>
          <p:cNvSpPr txBox="1"/>
          <p:nvPr>
            <p:ph hasCustomPrompt="1" idx="8" type="title"/>
          </p:nvPr>
        </p:nvSpPr>
        <p:spPr>
          <a:xfrm>
            <a:off x="6749255" y="3223975"/>
            <a:ext cx="10194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9pPr>
          </a:lstStyle>
          <a:p>
            <a:r>
              <a:t>xx%</a:t>
            </a:r>
          </a:p>
        </p:txBody>
      </p:sp>
      <p:sp>
        <p:nvSpPr>
          <p:cNvPr id="119" name="Google Shape;119;p19"/>
          <p:cNvSpPr txBox="1"/>
          <p:nvPr>
            <p:ph idx="9" type="ctrTitle"/>
          </p:nvPr>
        </p:nvSpPr>
        <p:spPr>
          <a:xfrm>
            <a:off x="723600" y="470625"/>
            <a:ext cx="20781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1_1_2_1">
    <p:spTree>
      <p:nvGrpSpPr>
        <p:cNvPr id="120" name="Shape 120"/>
        <p:cNvGrpSpPr/>
        <p:nvPr/>
      </p:nvGrpSpPr>
      <p:grpSpPr>
        <a:xfrm>
          <a:off x="0" y="0"/>
          <a:ext cx="0" cy="0"/>
          <a:chOff x="0" y="0"/>
          <a:chExt cx="0" cy="0"/>
        </a:xfrm>
      </p:grpSpPr>
      <p:sp>
        <p:nvSpPr>
          <p:cNvPr id="121" name="Google Shape;121;p20"/>
          <p:cNvSpPr txBox="1"/>
          <p:nvPr>
            <p:ph type="title"/>
          </p:nvPr>
        </p:nvSpPr>
        <p:spPr>
          <a:xfrm>
            <a:off x="1676549" y="2123400"/>
            <a:ext cx="2847000" cy="8967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B7B7B7"/>
              </a:buClr>
              <a:buSzPts val="2800"/>
              <a:buNone/>
              <a:defRPr>
                <a:solidFill>
                  <a:srgbClr val="B7B7B7"/>
                </a:solidFill>
              </a:defRPr>
            </a:lvl1pPr>
            <a:lvl2pPr lvl="1" rtl="0">
              <a:spcBef>
                <a:spcPts val="0"/>
              </a:spcBef>
              <a:spcAft>
                <a:spcPts val="0"/>
              </a:spcAft>
              <a:buClr>
                <a:srgbClr val="B7B7B7"/>
              </a:buClr>
              <a:buSzPts val="2800"/>
              <a:buNone/>
              <a:defRPr>
                <a:solidFill>
                  <a:srgbClr val="B7B7B7"/>
                </a:solidFill>
              </a:defRPr>
            </a:lvl2pPr>
            <a:lvl3pPr lvl="2" rtl="0">
              <a:spcBef>
                <a:spcPts val="0"/>
              </a:spcBef>
              <a:spcAft>
                <a:spcPts val="0"/>
              </a:spcAft>
              <a:buClr>
                <a:srgbClr val="B7B7B7"/>
              </a:buClr>
              <a:buSzPts val="2800"/>
              <a:buNone/>
              <a:defRPr>
                <a:solidFill>
                  <a:srgbClr val="B7B7B7"/>
                </a:solidFill>
              </a:defRPr>
            </a:lvl3pPr>
            <a:lvl4pPr lvl="3" rtl="0">
              <a:spcBef>
                <a:spcPts val="0"/>
              </a:spcBef>
              <a:spcAft>
                <a:spcPts val="0"/>
              </a:spcAft>
              <a:buClr>
                <a:srgbClr val="B7B7B7"/>
              </a:buClr>
              <a:buSzPts val="2800"/>
              <a:buNone/>
              <a:defRPr>
                <a:solidFill>
                  <a:srgbClr val="B7B7B7"/>
                </a:solidFill>
              </a:defRPr>
            </a:lvl4pPr>
            <a:lvl5pPr lvl="4" rtl="0">
              <a:spcBef>
                <a:spcPts val="0"/>
              </a:spcBef>
              <a:spcAft>
                <a:spcPts val="0"/>
              </a:spcAft>
              <a:buClr>
                <a:srgbClr val="B7B7B7"/>
              </a:buClr>
              <a:buSzPts val="2800"/>
              <a:buNone/>
              <a:defRPr>
                <a:solidFill>
                  <a:srgbClr val="B7B7B7"/>
                </a:solidFill>
              </a:defRPr>
            </a:lvl5pPr>
            <a:lvl6pPr lvl="5" rtl="0">
              <a:spcBef>
                <a:spcPts val="0"/>
              </a:spcBef>
              <a:spcAft>
                <a:spcPts val="0"/>
              </a:spcAft>
              <a:buClr>
                <a:srgbClr val="B7B7B7"/>
              </a:buClr>
              <a:buSzPts val="2800"/>
              <a:buNone/>
              <a:defRPr>
                <a:solidFill>
                  <a:srgbClr val="B7B7B7"/>
                </a:solidFill>
              </a:defRPr>
            </a:lvl6pPr>
            <a:lvl7pPr lvl="6" rtl="0">
              <a:spcBef>
                <a:spcPts val="0"/>
              </a:spcBef>
              <a:spcAft>
                <a:spcPts val="0"/>
              </a:spcAft>
              <a:buClr>
                <a:srgbClr val="B7B7B7"/>
              </a:buClr>
              <a:buSzPts val="2800"/>
              <a:buNone/>
              <a:defRPr>
                <a:solidFill>
                  <a:srgbClr val="B7B7B7"/>
                </a:solidFill>
              </a:defRPr>
            </a:lvl7pPr>
            <a:lvl8pPr lvl="7" rtl="0">
              <a:spcBef>
                <a:spcPts val="0"/>
              </a:spcBef>
              <a:spcAft>
                <a:spcPts val="0"/>
              </a:spcAft>
              <a:buClr>
                <a:srgbClr val="B7B7B7"/>
              </a:buClr>
              <a:buSzPts val="2800"/>
              <a:buNone/>
              <a:defRPr>
                <a:solidFill>
                  <a:srgbClr val="B7B7B7"/>
                </a:solidFill>
              </a:defRPr>
            </a:lvl8pPr>
            <a:lvl9pPr lvl="8" rtl="0">
              <a:spcBef>
                <a:spcPts val="0"/>
              </a:spcBef>
              <a:spcAft>
                <a:spcPts val="0"/>
              </a:spcAft>
              <a:buClr>
                <a:srgbClr val="B7B7B7"/>
              </a:buClr>
              <a:buSzPts val="2800"/>
              <a:buNone/>
              <a:defRPr>
                <a:solidFill>
                  <a:srgbClr val="B7B7B7"/>
                </a:solidFill>
              </a:defRPr>
            </a:lvl9pPr>
          </a:lstStyle>
          <a:p/>
        </p:txBody>
      </p:sp>
      <p:sp>
        <p:nvSpPr>
          <p:cNvPr id="122" name="Google Shape;122;p20"/>
          <p:cNvSpPr txBox="1"/>
          <p:nvPr>
            <p:ph idx="1" type="subTitle"/>
          </p:nvPr>
        </p:nvSpPr>
        <p:spPr>
          <a:xfrm flipH="1">
            <a:off x="5020872" y="1986750"/>
            <a:ext cx="2631000" cy="1170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123" name="Google Shape;123;p20"/>
          <p:cNvSpPr txBox="1"/>
          <p:nvPr/>
        </p:nvSpPr>
        <p:spPr>
          <a:xfrm flipH="1">
            <a:off x="5020875" y="3782100"/>
            <a:ext cx="3367200" cy="474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000">
                <a:solidFill>
                  <a:srgbClr val="F3F3F3"/>
                </a:solidFill>
                <a:latin typeface="Open Sans"/>
                <a:ea typeface="Open Sans"/>
                <a:cs typeface="Open Sans"/>
                <a:sym typeface="Open Sans"/>
              </a:rPr>
              <a:t>CREDITS:</a:t>
            </a:r>
            <a:r>
              <a:rPr lang="en" sz="1000">
                <a:solidFill>
                  <a:srgbClr val="F3F3F3"/>
                </a:solidFill>
                <a:latin typeface="Open Sans"/>
                <a:ea typeface="Open Sans"/>
                <a:cs typeface="Open Sans"/>
                <a:sym typeface="Open Sans"/>
              </a:rPr>
              <a:t> This presentation template was created by </a:t>
            </a:r>
            <a:r>
              <a:rPr b="1" lang="en" sz="1000">
                <a:solidFill>
                  <a:srgbClr val="F3F3F3"/>
                </a:solidFill>
                <a:uFill>
                  <a:noFill/>
                </a:uFill>
                <a:latin typeface="Open Sans"/>
                <a:ea typeface="Open Sans"/>
                <a:cs typeface="Open Sans"/>
                <a:sym typeface="Open Sans"/>
                <a:hlinkClick r:id="rId2">
                  <a:extLst>
                    <a:ext uri="{A12FA001-AC4F-418D-AE19-62706E023703}">
                      <ahyp:hlinkClr val="tx"/>
                    </a:ext>
                  </a:extLst>
                </a:hlinkClick>
              </a:rPr>
              <a:t>Slidesgo</a:t>
            </a:r>
            <a:r>
              <a:rPr lang="en" sz="1000">
                <a:solidFill>
                  <a:srgbClr val="F3F3F3"/>
                </a:solidFill>
                <a:latin typeface="Open Sans"/>
                <a:ea typeface="Open Sans"/>
                <a:cs typeface="Open Sans"/>
                <a:sym typeface="Open Sans"/>
              </a:rPr>
              <a:t>, including icons by </a:t>
            </a:r>
            <a:r>
              <a:rPr b="1" lang="en" sz="1000">
                <a:solidFill>
                  <a:srgbClr val="F3F3F3"/>
                </a:solidFill>
                <a:uFill>
                  <a:noFill/>
                </a:uFill>
                <a:latin typeface="Open Sans"/>
                <a:ea typeface="Open Sans"/>
                <a:cs typeface="Open Sans"/>
                <a:sym typeface="Open Sans"/>
                <a:hlinkClick r:id="rId3">
                  <a:extLst>
                    <a:ext uri="{A12FA001-AC4F-418D-AE19-62706E023703}">
                      <ahyp:hlinkClr val="tx"/>
                    </a:ext>
                  </a:extLst>
                </a:hlinkClick>
              </a:rPr>
              <a:t>Flaticon</a:t>
            </a:r>
            <a:r>
              <a:rPr lang="en" sz="1000">
                <a:solidFill>
                  <a:srgbClr val="F3F3F3"/>
                </a:solidFill>
                <a:latin typeface="Open Sans"/>
                <a:ea typeface="Open Sans"/>
                <a:cs typeface="Open Sans"/>
                <a:sym typeface="Open Sans"/>
              </a:rPr>
              <a:t>, and infographics &amp; images by </a:t>
            </a:r>
            <a:r>
              <a:rPr b="1" lang="en" sz="1000">
                <a:solidFill>
                  <a:srgbClr val="F3F3F3"/>
                </a:solidFill>
                <a:uFill>
                  <a:noFill/>
                </a:uFill>
                <a:latin typeface="Open Sans"/>
                <a:ea typeface="Open Sans"/>
                <a:cs typeface="Open Sans"/>
                <a:sym typeface="Open Sans"/>
                <a:hlinkClick r:id="rId4">
                  <a:extLst>
                    <a:ext uri="{A12FA001-AC4F-418D-AE19-62706E023703}">
                      <ahyp:hlinkClr val="tx"/>
                    </a:ext>
                  </a:extLst>
                </a:hlinkClick>
              </a:rPr>
              <a:t>Freepik</a:t>
            </a:r>
            <a:endParaRPr b="1" sz="1000">
              <a:solidFill>
                <a:srgbClr val="F3F3F3"/>
              </a:solidFill>
              <a:latin typeface="Open Sans"/>
              <a:ea typeface="Open Sans"/>
              <a:cs typeface="Open Sans"/>
              <a:sym typeface="Open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spTree>
      <p:nvGrpSpPr>
        <p:cNvPr id="11" name="Shape 11"/>
        <p:cNvGrpSpPr/>
        <p:nvPr/>
      </p:nvGrpSpPr>
      <p:grpSpPr>
        <a:xfrm>
          <a:off x="0" y="0"/>
          <a:ext cx="0" cy="0"/>
          <a:chOff x="0" y="0"/>
          <a:chExt cx="0" cy="0"/>
        </a:xfrm>
      </p:grpSpPr>
      <p:sp>
        <p:nvSpPr>
          <p:cNvPr id="12" name="Google Shape;12;p3"/>
          <p:cNvSpPr/>
          <p:nvPr/>
        </p:nvSpPr>
        <p:spPr>
          <a:xfrm>
            <a:off x="1578888" y="1536078"/>
            <a:ext cx="7618500" cy="486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 name="Google Shape;13;p3"/>
          <p:cNvSpPr txBox="1"/>
          <p:nvPr>
            <p:ph type="ctrTitle"/>
          </p:nvPr>
        </p:nvSpPr>
        <p:spPr>
          <a:xfrm>
            <a:off x="2869492" y="2202425"/>
            <a:ext cx="11700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sz="1200"/>
            </a:lvl1pPr>
            <a:lvl2pPr lvl="1" rtl="0" algn="r">
              <a:spcBef>
                <a:spcPts val="0"/>
              </a:spcBef>
              <a:spcAft>
                <a:spcPts val="0"/>
              </a:spcAft>
              <a:buSzPts val="1200"/>
              <a:buNone/>
              <a:defRPr sz="1200"/>
            </a:lvl2pPr>
            <a:lvl3pPr lvl="2" rtl="0" algn="r">
              <a:spcBef>
                <a:spcPts val="0"/>
              </a:spcBef>
              <a:spcAft>
                <a:spcPts val="0"/>
              </a:spcAft>
              <a:buSzPts val="1200"/>
              <a:buNone/>
              <a:defRPr sz="1200"/>
            </a:lvl3pPr>
            <a:lvl4pPr lvl="3" rtl="0" algn="r">
              <a:spcBef>
                <a:spcPts val="0"/>
              </a:spcBef>
              <a:spcAft>
                <a:spcPts val="0"/>
              </a:spcAft>
              <a:buSzPts val="1200"/>
              <a:buNone/>
              <a:defRPr sz="1200"/>
            </a:lvl4pPr>
            <a:lvl5pPr lvl="4" rtl="0" algn="r">
              <a:spcBef>
                <a:spcPts val="0"/>
              </a:spcBef>
              <a:spcAft>
                <a:spcPts val="0"/>
              </a:spcAft>
              <a:buSzPts val="1200"/>
              <a:buNone/>
              <a:defRPr sz="1200"/>
            </a:lvl5pPr>
            <a:lvl6pPr lvl="5" rtl="0" algn="r">
              <a:spcBef>
                <a:spcPts val="0"/>
              </a:spcBef>
              <a:spcAft>
                <a:spcPts val="0"/>
              </a:spcAft>
              <a:buSzPts val="1200"/>
              <a:buNone/>
              <a:defRPr sz="1200"/>
            </a:lvl6pPr>
            <a:lvl7pPr lvl="6" rtl="0" algn="r">
              <a:spcBef>
                <a:spcPts val="0"/>
              </a:spcBef>
              <a:spcAft>
                <a:spcPts val="0"/>
              </a:spcAft>
              <a:buSzPts val="1200"/>
              <a:buNone/>
              <a:defRPr sz="1200"/>
            </a:lvl7pPr>
            <a:lvl8pPr lvl="7" rtl="0" algn="r">
              <a:spcBef>
                <a:spcPts val="0"/>
              </a:spcBef>
              <a:spcAft>
                <a:spcPts val="0"/>
              </a:spcAft>
              <a:buSzPts val="1200"/>
              <a:buNone/>
              <a:defRPr sz="1200"/>
            </a:lvl8pPr>
            <a:lvl9pPr lvl="8" rtl="0" algn="r">
              <a:spcBef>
                <a:spcPts val="0"/>
              </a:spcBef>
              <a:spcAft>
                <a:spcPts val="0"/>
              </a:spcAft>
              <a:buSzPts val="1200"/>
              <a:buNone/>
              <a:defRPr sz="1200"/>
            </a:lvl9pPr>
          </a:lstStyle>
          <a:p/>
        </p:txBody>
      </p:sp>
      <p:sp>
        <p:nvSpPr>
          <p:cNvPr id="14" name="Google Shape;14;p3"/>
          <p:cNvSpPr txBox="1"/>
          <p:nvPr>
            <p:ph idx="1" type="subTitle"/>
          </p:nvPr>
        </p:nvSpPr>
        <p:spPr>
          <a:xfrm>
            <a:off x="2133184" y="2617473"/>
            <a:ext cx="19065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15" name="Google Shape;15;p3"/>
          <p:cNvSpPr txBox="1"/>
          <p:nvPr>
            <p:ph hasCustomPrompt="1" idx="2" type="title"/>
          </p:nvPr>
        </p:nvSpPr>
        <p:spPr>
          <a:xfrm>
            <a:off x="2285884" y="1624335"/>
            <a:ext cx="17538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5200"/>
              <a:buNone/>
              <a:defRPr sz="5200"/>
            </a:lvl1pPr>
            <a:lvl2pPr lvl="1"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p:nvPr>
            <p:ph idx="3" type="ctrTitle"/>
          </p:nvPr>
        </p:nvSpPr>
        <p:spPr>
          <a:xfrm>
            <a:off x="3965788" y="2199025"/>
            <a:ext cx="22518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sz="1200"/>
            </a:lvl1pPr>
            <a:lvl2pPr lvl="1" rtl="0" algn="r">
              <a:spcBef>
                <a:spcPts val="0"/>
              </a:spcBef>
              <a:spcAft>
                <a:spcPts val="0"/>
              </a:spcAft>
              <a:buSzPts val="1200"/>
              <a:buNone/>
              <a:defRPr sz="1200"/>
            </a:lvl2pPr>
            <a:lvl3pPr lvl="2" rtl="0" algn="r">
              <a:spcBef>
                <a:spcPts val="0"/>
              </a:spcBef>
              <a:spcAft>
                <a:spcPts val="0"/>
              </a:spcAft>
              <a:buSzPts val="1200"/>
              <a:buNone/>
              <a:defRPr sz="1200"/>
            </a:lvl3pPr>
            <a:lvl4pPr lvl="3" rtl="0" algn="r">
              <a:spcBef>
                <a:spcPts val="0"/>
              </a:spcBef>
              <a:spcAft>
                <a:spcPts val="0"/>
              </a:spcAft>
              <a:buSzPts val="1200"/>
              <a:buNone/>
              <a:defRPr sz="1200"/>
            </a:lvl4pPr>
            <a:lvl5pPr lvl="4" rtl="0" algn="r">
              <a:spcBef>
                <a:spcPts val="0"/>
              </a:spcBef>
              <a:spcAft>
                <a:spcPts val="0"/>
              </a:spcAft>
              <a:buSzPts val="1200"/>
              <a:buNone/>
              <a:defRPr sz="1200"/>
            </a:lvl5pPr>
            <a:lvl6pPr lvl="5" rtl="0" algn="r">
              <a:spcBef>
                <a:spcPts val="0"/>
              </a:spcBef>
              <a:spcAft>
                <a:spcPts val="0"/>
              </a:spcAft>
              <a:buSzPts val="1200"/>
              <a:buNone/>
              <a:defRPr sz="1200"/>
            </a:lvl6pPr>
            <a:lvl7pPr lvl="6" rtl="0" algn="r">
              <a:spcBef>
                <a:spcPts val="0"/>
              </a:spcBef>
              <a:spcAft>
                <a:spcPts val="0"/>
              </a:spcAft>
              <a:buSzPts val="1200"/>
              <a:buNone/>
              <a:defRPr sz="1200"/>
            </a:lvl7pPr>
            <a:lvl8pPr lvl="7" rtl="0" algn="r">
              <a:spcBef>
                <a:spcPts val="0"/>
              </a:spcBef>
              <a:spcAft>
                <a:spcPts val="0"/>
              </a:spcAft>
              <a:buSzPts val="1200"/>
              <a:buNone/>
              <a:defRPr sz="1200"/>
            </a:lvl8pPr>
            <a:lvl9pPr lvl="8" rtl="0" algn="r">
              <a:spcBef>
                <a:spcPts val="0"/>
              </a:spcBef>
              <a:spcAft>
                <a:spcPts val="0"/>
              </a:spcAft>
              <a:buSzPts val="1200"/>
              <a:buNone/>
              <a:defRPr sz="1200"/>
            </a:lvl9pPr>
          </a:lstStyle>
          <a:p/>
        </p:txBody>
      </p:sp>
      <p:sp>
        <p:nvSpPr>
          <p:cNvPr id="17" name="Google Shape;17;p3"/>
          <p:cNvSpPr txBox="1"/>
          <p:nvPr>
            <p:ph idx="4" type="subTitle"/>
          </p:nvPr>
        </p:nvSpPr>
        <p:spPr>
          <a:xfrm>
            <a:off x="4240888" y="2612183"/>
            <a:ext cx="19767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18" name="Google Shape;18;p3"/>
          <p:cNvSpPr txBox="1"/>
          <p:nvPr>
            <p:ph hasCustomPrompt="1" idx="5" type="title"/>
          </p:nvPr>
        </p:nvSpPr>
        <p:spPr>
          <a:xfrm>
            <a:off x="4483545" y="1620937"/>
            <a:ext cx="17538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5200"/>
              <a:buNone/>
              <a:defRPr sz="5200"/>
            </a:lvl1pPr>
            <a:lvl2pPr lvl="1"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p:nvPr>
            <p:ph idx="6" type="ctrTitle"/>
          </p:nvPr>
        </p:nvSpPr>
        <p:spPr>
          <a:xfrm>
            <a:off x="6974340" y="2199050"/>
            <a:ext cx="14448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sz="1200"/>
            </a:lvl1pPr>
            <a:lvl2pPr lvl="1" rtl="0" algn="r">
              <a:spcBef>
                <a:spcPts val="0"/>
              </a:spcBef>
              <a:spcAft>
                <a:spcPts val="0"/>
              </a:spcAft>
              <a:buSzPts val="1200"/>
              <a:buNone/>
              <a:defRPr sz="1200"/>
            </a:lvl2pPr>
            <a:lvl3pPr lvl="2" rtl="0" algn="r">
              <a:spcBef>
                <a:spcPts val="0"/>
              </a:spcBef>
              <a:spcAft>
                <a:spcPts val="0"/>
              </a:spcAft>
              <a:buSzPts val="1200"/>
              <a:buNone/>
              <a:defRPr sz="1200"/>
            </a:lvl3pPr>
            <a:lvl4pPr lvl="3" rtl="0" algn="r">
              <a:spcBef>
                <a:spcPts val="0"/>
              </a:spcBef>
              <a:spcAft>
                <a:spcPts val="0"/>
              </a:spcAft>
              <a:buSzPts val="1200"/>
              <a:buNone/>
              <a:defRPr sz="1200"/>
            </a:lvl4pPr>
            <a:lvl5pPr lvl="4" rtl="0" algn="r">
              <a:spcBef>
                <a:spcPts val="0"/>
              </a:spcBef>
              <a:spcAft>
                <a:spcPts val="0"/>
              </a:spcAft>
              <a:buSzPts val="1200"/>
              <a:buNone/>
              <a:defRPr sz="1200"/>
            </a:lvl5pPr>
            <a:lvl6pPr lvl="5" rtl="0" algn="r">
              <a:spcBef>
                <a:spcPts val="0"/>
              </a:spcBef>
              <a:spcAft>
                <a:spcPts val="0"/>
              </a:spcAft>
              <a:buSzPts val="1200"/>
              <a:buNone/>
              <a:defRPr sz="1200"/>
            </a:lvl6pPr>
            <a:lvl7pPr lvl="6" rtl="0" algn="r">
              <a:spcBef>
                <a:spcPts val="0"/>
              </a:spcBef>
              <a:spcAft>
                <a:spcPts val="0"/>
              </a:spcAft>
              <a:buSzPts val="1200"/>
              <a:buNone/>
              <a:defRPr sz="1200"/>
            </a:lvl7pPr>
            <a:lvl8pPr lvl="7" rtl="0" algn="r">
              <a:spcBef>
                <a:spcPts val="0"/>
              </a:spcBef>
              <a:spcAft>
                <a:spcPts val="0"/>
              </a:spcAft>
              <a:buSzPts val="1200"/>
              <a:buNone/>
              <a:defRPr sz="1200"/>
            </a:lvl8pPr>
            <a:lvl9pPr lvl="8" rtl="0" algn="r">
              <a:spcBef>
                <a:spcPts val="0"/>
              </a:spcBef>
              <a:spcAft>
                <a:spcPts val="0"/>
              </a:spcAft>
              <a:buSzPts val="1200"/>
              <a:buNone/>
              <a:defRPr sz="1200"/>
            </a:lvl9pPr>
          </a:lstStyle>
          <a:p/>
        </p:txBody>
      </p:sp>
      <p:sp>
        <p:nvSpPr>
          <p:cNvPr id="20" name="Google Shape;20;p3"/>
          <p:cNvSpPr txBox="1"/>
          <p:nvPr>
            <p:ph idx="7" type="subTitle"/>
          </p:nvPr>
        </p:nvSpPr>
        <p:spPr>
          <a:xfrm>
            <a:off x="6512506" y="2612198"/>
            <a:ext cx="19065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21" name="Google Shape;21;p3"/>
          <p:cNvSpPr txBox="1"/>
          <p:nvPr>
            <p:ph hasCustomPrompt="1" idx="8" type="title"/>
          </p:nvPr>
        </p:nvSpPr>
        <p:spPr>
          <a:xfrm>
            <a:off x="6665206" y="1620947"/>
            <a:ext cx="17538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5200"/>
              <a:buNone/>
              <a:defRPr sz="5200"/>
            </a:lvl1pPr>
            <a:lvl2pPr lvl="1"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a:r>
              <a:t>xx%</a:t>
            </a:r>
          </a:p>
        </p:txBody>
      </p:sp>
      <p:sp>
        <p:nvSpPr>
          <p:cNvPr id="22" name="Google Shape;22;p3"/>
          <p:cNvSpPr txBox="1"/>
          <p:nvPr>
            <p:ph idx="9" type="ctrTitle"/>
          </p:nvPr>
        </p:nvSpPr>
        <p:spPr>
          <a:xfrm>
            <a:off x="725626" y="3784901"/>
            <a:ext cx="11700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3" name="Google Shape;23;p3"/>
          <p:cNvSpPr txBox="1"/>
          <p:nvPr>
            <p:ph idx="13" type="subTitle"/>
          </p:nvPr>
        </p:nvSpPr>
        <p:spPr>
          <a:xfrm>
            <a:off x="725625" y="4199959"/>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4" name="Google Shape;24;p3"/>
          <p:cNvSpPr txBox="1"/>
          <p:nvPr>
            <p:ph hasCustomPrompt="1" idx="14" type="title"/>
          </p:nvPr>
        </p:nvSpPr>
        <p:spPr>
          <a:xfrm>
            <a:off x="725637" y="3219993"/>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p:nvPr>
            <p:ph idx="15" type="ctrTitle"/>
          </p:nvPr>
        </p:nvSpPr>
        <p:spPr>
          <a:xfrm>
            <a:off x="2870600" y="3781501"/>
            <a:ext cx="11286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6" name="Google Shape;26;p3"/>
          <p:cNvSpPr txBox="1"/>
          <p:nvPr>
            <p:ph idx="16" type="subTitle"/>
          </p:nvPr>
        </p:nvSpPr>
        <p:spPr>
          <a:xfrm>
            <a:off x="2870596" y="4194668"/>
            <a:ext cx="19767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7" name="Google Shape;27;p3"/>
          <p:cNvSpPr txBox="1"/>
          <p:nvPr>
            <p:ph hasCustomPrompt="1" idx="17" type="title"/>
          </p:nvPr>
        </p:nvSpPr>
        <p:spPr>
          <a:xfrm>
            <a:off x="2870612" y="3216594"/>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8" name="Google Shape;28;p3"/>
          <p:cNvSpPr txBox="1"/>
          <p:nvPr>
            <p:ph idx="18" type="ctrTitle"/>
          </p:nvPr>
        </p:nvSpPr>
        <p:spPr>
          <a:xfrm>
            <a:off x="5015575" y="3781526"/>
            <a:ext cx="9165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9" name="Google Shape;29;p3"/>
          <p:cNvSpPr txBox="1"/>
          <p:nvPr>
            <p:ph idx="19" type="subTitle"/>
          </p:nvPr>
        </p:nvSpPr>
        <p:spPr>
          <a:xfrm>
            <a:off x="5015575" y="4194684"/>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0" name="Google Shape;30;p3"/>
          <p:cNvSpPr txBox="1"/>
          <p:nvPr>
            <p:ph hasCustomPrompt="1" idx="20" type="title"/>
          </p:nvPr>
        </p:nvSpPr>
        <p:spPr>
          <a:xfrm>
            <a:off x="5015587" y="3216604"/>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31" name="Google Shape;31;p3"/>
          <p:cNvSpPr/>
          <p:nvPr/>
        </p:nvSpPr>
        <p:spPr>
          <a:xfrm>
            <a:off x="737900" y="547725"/>
            <a:ext cx="749700" cy="486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2" name="Google Shape;32;p3"/>
          <p:cNvSpPr txBox="1"/>
          <p:nvPr>
            <p:ph idx="21" type="ctrTitle"/>
          </p:nvPr>
        </p:nvSpPr>
        <p:spPr>
          <a:xfrm>
            <a:off x="723600" y="470622"/>
            <a:ext cx="17538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3" name="Google Shape;33;p3"/>
          <p:cNvSpPr/>
          <p:nvPr/>
        </p:nvSpPr>
        <p:spPr>
          <a:xfrm>
            <a:off x="-99062" y="3110610"/>
            <a:ext cx="7618500" cy="486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25">
    <p:spTree>
      <p:nvGrpSpPr>
        <p:cNvPr id="124" name="Shape 124"/>
        <p:cNvGrpSpPr/>
        <p:nvPr/>
      </p:nvGrpSpPr>
      <p:grpSpPr>
        <a:xfrm>
          <a:off x="0" y="0"/>
          <a:ext cx="0" cy="0"/>
          <a:chOff x="0" y="0"/>
          <a:chExt cx="0" cy="0"/>
        </a:xfrm>
      </p:grpSpPr>
      <p:sp>
        <p:nvSpPr>
          <p:cNvPr id="125" name="Google Shape;125;p21"/>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600"/>
              </a:spcBef>
              <a:spcAft>
                <a:spcPts val="0"/>
              </a:spcAft>
              <a:buSzPts val="1200"/>
              <a:buChar char="○"/>
              <a:defRPr/>
            </a:lvl2pPr>
            <a:lvl3pPr indent="-304800" lvl="2" marL="1371600" rtl="0">
              <a:spcBef>
                <a:spcPts val="1600"/>
              </a:spcBef>
              <a:spcAft>
                <a:spcPts val="0"/>
              </a:spcAft>
              <a:buSzPts val="12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26" name="Google Shape;126;p21"/>
          <p:cNvSpPr txBox="1"/>
          <p:nvPr>
            <p:ph type="ctrTitle"/>
          </p:nvPr>
        </p:nvSpPr>
        <p:spPr>
          <a:xfrm>
            <a:off x="723600" y="470625"/>
            <a:ext cx="20781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10">
    <p:spTree>
      <p:nvGrpSpPr>
        <p:cNvPr id="127" name="Shape 127"/>
        <p:cNvGrpSpPr/>
        <p:nvPr/>
      </p:nvGrpSpPr>
      <p:grpSpPr>
        <a:xfrm>
          <a:off x="0" y="0"/>
          <a:ext cx="0" cy="0"/>
          <a:chOff x="0" y="0"/>
          <a:chExt cx="0" cy="0"/>
        </a:xfrm>
      </p:grpSpPr>
      <p:sp>
        <p:nvSpPr>
          <p:cNvPr id="128" name="Google Shape;128;p22"/>
          <p:cNvSpPr txBox="1"/>
          <p:nvPr>
            <p:ph idx="1" type="body"/>
          </p:nvPr>
        </p:nvSpPr>
        <p:spPr>
          <a:xfrm>
            <a:off x="642050" y="18300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600"/>
              </a:spcBef>
              <a:spcAft>
                <a:spcPts val="0"/>
              </a:spcAft>
              <a:buSzPts val="1200"/>
              <a:buChar char="○"/>
              <a:defRPr/>
            </a:lvl2pPr>
            <a:lvl3pPr indent="-304800" lvl="2" marL="1371600" rtl="0">
              <a:spcBef>
                <a:spcPts val="1600"/>
              </a:spcBef>
              <a:spcAft>
                <a:spcPts val="0"/>
              </a:spcAft>
              <a:buSzPts val="12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29" name="Google Shape;129;p22"/>
          <p:cNvSpPr txBox="1"/>
          <p:nvPr>
            <p:ph idx="2" type="subTitle"/>
          </p:nvPr>
        </p:nvSpPr>
        <p:spPr>
          <a:xfrm>
            <a:off x="723600" y="991050"/>
            <a:ext cx="3655800" cy="3936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atin typeface="Open Sans"/>
                <a:ea typeface="Open Sans"/>
                <a:cs typeface="Open Sans"/>
                <a:sym typeface="Open Sans"/>
              </a:defRPr>
            </a:lvl2pPr>
            <a:lvl3pPr lvl="2" rtl="0">
              <a:spcBef>
                <a:spcPts val="1600"/>
              </a:spcBef>
              <a:spcAft>
                <a:spcPts val="0"/>
              </a:spcAft>
              <a:buNone/>
              <a:defRPr>
                <a:latin typeface="Open Sans"/>
                <a:ea typeface="Open Sans"/>
                <a:cs typeface="Open Sans"/>
                <a:sym typeface="Open Sans"/>
              </a:defRPr>
            </a:lvl3pPr>
            <a:lvl4pPr lvl="3" rtl="0">
              <a:spcBef>
                <a:spcPts val="1600"/>
              </a:spcBef>
              <a:spcAft>
                <a:spcPts val="0"/>
              </a:spcAft>
              <a:buNone/>
              <a:defRPr>
                <a:latin typeface="Open Sans"/>
                <a:ea typeface="Open Sans"/>
                <a:cs typeface="Open Sans"/>
                <a:sym typeface="Open Sans"/>
              </a:defRPr>
            </a:lvl4pPr>
            <a:lvl5pPr lvl="4" rtl="0">
              <a:spcBef>
                <a:spcPts val="1600"/>
              </a:spcBef>
              <a:spcAft>
                <a:spcPts val="0"/>
              </a:spcAft>
              <a:buNone/>
              <a:defRPr>
                <a:latin typeface="Open Sans"/>
                <a:ea typeface="Open Sans"/>
                <a:cs typeface="Open Sans"/>
                <a:sym typeface="Open Sans"/>
              </a:defRPr>
            </a:lvl5pPr>
            <a:lvl6pPr lvl="5" rtl="0">
              <a:spcBef>
                <a:spcPts val="1600"/>
              </a:spcBef>
              <a:spcAft>
                <a:spcPts val="0"/>
              </a:spcAft>
              <a:buNone/>
              <a:defRPr>
                <a:latin typeface="Open Sans"/>
                <a:ea typeface="Open Sans"/>
                <a:cs typeface="Open Sans"/>
                <a:sym typeface="Open Sans"/>
              </a:defRPr>
            </a:lvl6pPr>
            <a:lvl7pPr lvl="6" rtl="0">
              <a:spcBef>
                <a:spcPts val="1600"/>
              </a:spcBef>
              <a:spcAft>
                <a:spcPts val="0"/>
              </a:spcAft>
              <a:buNone/>
              <a:defRPr>
                <a:latin typeface="Open Sans"/>
                <a:ea typeface="Open Sans"/>
                <a:cs typeface="Open Sans"/>
                <a:sym typeface="Open Sans"/>
              </a:defRPr>
            </a:lvl7pPr>
            <a:lvl8pPr lvl="7" rtl="0">
              <a:spcBef>
                <a:spcPts val="1600"/>
              </a:spcBef>
              <a:spcAft>
                <a:spcPts val="0"/>
              </a:spcAft>
              <a:buNone/>
              <a:defRPr>
                <a:latin typeface="Open Sans"/>
                <a:ea typeface="Open Sans"/>
                <a:cs typeface="Open Sans"/>
                <a:sym typeface="Open Sans"/>
              </a:defRPr>
            </a:lvl8pPr>
            <a:lvl9pPr lvl="8" rtl="0">
              <a:spcBef>
                <a:spcPts val="1600"/>
              </a:spcBef>
              <a:spcAft>
                <a:spcPts val="1600"/>
              </a:spcAft>
              <a:buNone/>
              <a:defRPr>
                <a:latin typeface="Open Sans"/>
                <a:ea typeface="Open Sans"/>
                <a:cs typeface="Open Sans"/>
                <a:sym typeface="Open Sans"/>
              </a:defRPr>
            </a:lvl9pPr>
          </a:lstStyle>
          <a:p/>
        </p:txBody>
      </p:sp>
      <p:sp>
        <p:nvSpPr>
          <p:cNvPr id="130" name="Google Shape;130;p22"/>
          <p:cNvSpPr txBox="1"/>
          <p:nvPr>
            <p:ph type="ctrTitle"/>
          </p:nvPr>
        </p:nvSpPr>
        <p:spPr>
          <a:xfrm>
            <a:off x="723600" y="470625"/>
            <a:ext cx="20781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6">
    <p:spTree>
      <p:nvGrpSpPr>
        <p:cNvPr id="131" name="Shape 131"/>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27">
    <p:bg>
      <p:bgPr>
        <a:solidFill>
          <a:schemeClr val="lt1"/>
        </a:solidFill>
      </p:bgPr>
    </p:bg>
    <p:spTree>
      <p:nvGrpSpPr>
        <p:cNvPr id="132" name="Shape 13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13">
    <p:spTree>
      <p:nvGrpSpPr>
        <p:cNvPr id="34" name="Shape 34"/>
        <p:cNvGrpSpPr/>
        <p:nvPr/>
      </p:nvGrpSpPr>
      <p:grpSpPr>
        <a:xfrm>
          <a:off x="0" y="0"/>
          <a:ext cx="0" cy="0"/>
          <a:chOff x="0" y="0"/>
          <a:chExt cx="0" cy="0"/>
        </a:xfrm>
      </p:grpSpPr>
      <p:sp>
        <p:nvSpPr>
          <p:cNvPr id="35" name="Google Shape;35;p4"/>
          <p:cNvSpPr txBox="1"/>
          <p:nvPr>
            <p:ph type="title"/>
          </p:nvPr>
        </p:nvSpPr>
        <p:spPr>
          <a:xfrm flipH="1">
            <a:off x="4804872" y="2123400"/>
            <a:ext cx="2847000" cy="8967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B7B7B7"/>
              </a:buClr>
              <a:buSzPts val="2800"/>
              <a:buNone/>
              <a:defRPr>
                <a:solidFill>
                  <a:srgbClr val="B7B7B7"/>
                </a:solidFill>
              </a:defRPr>
            </a:lvl1pPr>
            <a:lvl2pPr lvl="1" rtl="0">
              <a:spcBef>
                <a:spcPts val="0"/>
              </a:spcBef>
              <a:spcAft>
                <a:spcPts val="0"/>
              </a:spcAft>
              <a:buClr>
                <a:srgbClr val="B7B7B7"/>
              </a:buClr>
              <a:buSzPts val="2800"/>
              <a:buNone/>
              <a:defRPr>
                <a:solidFill>
                  <a:srgbClr val="B7B7B7"/>
                </a:solidFill>
              </a:defRPr>
            </a:lvl2pPr>
            <a:lvl3pPr lvl="2" rtl="0">
              <a:spcBef>
                <a:spcPts val="0"/>
              </a:spcBef>
              <a:spcAft>
                <a:spcPts val="0"/>
              </a:spcAft>
              <a:buClr>
                <a:srgbClr val="B7B7B7"/>
              </a:buClr>
              <a:buSzPts val="2800"/>
              <a:buNone/>
              <a:defRPr>
                <a:solidFill>
                  <a:srgbClr val="B7B7B7"/>
                </a:solidFill>
              </a:defRPr>
            </a:lvl3pPr>
            <a:lvl4pPr lvl="3" rtl="0">
              <a:spcBef>
                <a:spcPts val="0"/>
              </a:spcBef>
              <a:spcAft>
                <a:spcPts val="0"/>
              </a:spcAft>
              <a:buClr>
                <a:srgbClr val="B7B7B7"/>
              </a:buClr>
              <a:buSzPts val="2800"/>
              <a:buNone/>
              <a:defRPr>
                <a:solidFill>
                  <a:srgbClr val="B7B7B7"/>
                </a:solidFill>
              </a:defRPr>
            </a:lvl4pPr>
            <a:lvl5pPr lvl="4" rtl="0">
              <a:spcBef>
                <a:spcPts val="0"/>
              </a:spcBef>
              <a:spcAft>
                <a:spcPts val="0"/>
              </a:spcAft>
              <a:buClr>
                <a:srgbClr val="B7B7B7"/>
              </a:buClr>
              <a:buSzPts val="2800"/>
              <a:buNone/>
              <a:defRPr>
                <a:solidFill>
                  <a:srgbClr val="B7B7B7"/>
                </a:solidFill>
              </a:defRPr>
            </a:lvl5pPr>
            <a:lvl6pPr lvl="5" rtl="0">
              <a:spcBef>
                <a:spcPts val="0"/>
              </a:spcBef>
              <a:spcAft>
                <a:spcPts val="0"/>
              </a:spcAft>
              <a:buClr>
                <a:srgbClr val="B7B7B7"/>
              </a:buClr>
              <a:buSzPts val="2800"/>
              <a:buNone/>
              <a:defRPr>
                <a:solidFill>
                  <a:srgbClr val="B7B7B7"/>
                </a:solidFill>
              </a:defRPr>
            </a:lvl6pPr>
            <a:lvl7pPr lvl="6" rtl="0">
              <a:spcBef>
                <a:spcPts val="0"/>
              </a:spcBef>
              <a:spcAft>
                <a:spcPts val="0"/>
              </a:spcAft>
              <a:buClr>
                <a:srgbClr val="B7B7B7"/>
              </a:buClr>
              <a:buSzPts val="2800"/>
              <a:buNone/>
              <a:defRPr>
                <a:solidFill>
                  <a:srgbClr val="B7B7B7"/>
                </a:solidFill>
              </a:defRPr>
            </a:lvl7pPr>
            <a:lvl8pPr lvl="7" rtl="0">
              <a:spcBef>
                <a:spcPts val="0"/>
              </a:spcBef>
              <a:spcAft>
                <a:spcPts val="0"/>
              </a:spcAft>
              <a:buClr>
                <a:srgbClr val="B7B7B7"/>
              </a:buClr>
              <a:buSzPts val="2800"/>
              <a:buNone/>
              <a:defRPr>
                <a:solidFill>
                  <a:srgbClr val="B7B7B7"/>
                </a:solidFill>
              </a:defRPr>
            </a:lvl8pPr>
            <a:lvl9pPr lvl="8" rtl="0">
              <a:spcBef>
                <a:spcPts val="0"/>
              </a:spcBef>
              <a:spcAft>
                <a:spcPts val="0"/>
              </a:spcAft>
              <a:buClr>
                <a:srgbClr val="B7B7B7"/>
              </a:buClr>
              <a:buSzPts val="2800"/>
              <a:buNone/>
              <a:defRPr>
                <a:solidFill>
                  <a:srgbClr val="B7B7B7"/>
                </a:solidFill>
              </a:defRPr>
            </a:lvl9pPr>
          </a:lstStyle>
          <a:p/>
        </p:txBody>
      </p:sp>
      <p:sp>
        <p:nvSpPr>
          <p:cNvPr id="36" name="Google Shape;36;p4"/>
          <p:cNvSpPr txBox="1"/>
          <p:nvPr>
            <p:ph idx="1" type="subTitle"/>
          </p:nvPr>
        </p:nvSpPr>
        <p:spPr>
          <a:xfrm>
            <a:off x="2178957" y="2185251"/>
            <a:ext cx="1995900" cy="1170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CUSTOM_14">
    <p:spTree>
      <p:nvGrpSpPr>
        <p:cNvPr id="37" name="Shape 37"/>
        <p:cNvGrpSpPr/>
        <p:nvPr/>
      </p:nvGrpSpPr>
      <p:grpSpPr>
        <a:xfrm>
          <a:off x="0" y="0"/>
          <a:ext cx="0" cy="0"/>
          <a:chOff x="0" y="0"/>
          <a:chExt cx="0" cy="0"/>
        </a:xfrm>
      </p:grpSpPr>
      <p:sp>
        <p:nvSpPr>
          <p:cNvPr id="38" name="Google Shape;38;p5"/>
          <p:cNvSpPr txBox="1"/>
          <p:nvPr>
            <p:ph type="ctrTitle"/>
          </p:nvPr>
        </p:nvSpPr>
        <p:spPr>
          <a:xfrm>
            <a:off x="3870900" y="376498"/>
            <a:ext cx="38673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1600"/>
              <a:buNone/>
              <a:defRPr sz="1600"/>
            </a:lvl2pPr>
            <a:lvl3pPr lvl="2" rtl="0" algn="r">
              <a:spcBef>
                <a:spcPts val="0"/>
              </a:spcBef>
              <a:spcAft>
                <a:spcPts val="0"/>
              </a:spcAft>
              <a:buSzPts val="1600"/>
              <a:buNone/>
              <a:defRPr sz="1600"/>
            </a:lvl3pPr>
            <a:lvl4pPr lvl="3" rtl="0" algn="r">
              <a:spcBef>
                <a:spcPts val="0"/>
              </a:spcBef>
              <a:spcAft>
                <a:spcPts val="0"/>
              </a:spcAft>
              <a:buSzPts val="1600"/>
              <a:buNone/>
              <a:defRPr sz="1600"/>
            </a:lvl4pPr>
            <a:lvl5pPr lvl="4" rtl="0" algn="r">
              <a:spcBef>
                <a:spcPts val="0"/>
              </a:spcBef>
              <a:spcAft>
                <a:spcPts val="0"/>
              </a:spcAft>
              <a:buSzPts val="1600"/>
              <a:buNone/>
              <a:defRPr sz="1600"/>
            </a:lvl5pPr>
            <a:lvl6pPr lvl="5" rtl="0" algn="r">
              <a:spcBef>
                <a:spcPts val="0"/>
              </a:spcBef>
              <a:spcAft>
                <a:spcPts val="0"/>
              </a:spcAft>
              <a:buSzPts val="1600"/>
              <a:buNone/>
              <a:defRPr sz="1600"/>
            </a:lvl6pPr>
            <a:lvl7pPr lvl="6" rtl="0" algn="r">
              <a:spcBef>
                <a:spcPts val="0"/>
              </a:spcBef>
              <a:spcAft>
                <a:spcPts val="0"/>
              </a:spcAft>
              <a:buSzPts val="1600"/>
              <a:buNone/>
              <a:defRPr sz="1600"/>
            </a:lvl7pPr>
            <a:lvl8pPr lvl="7" rtl="0" algn="r">
              <a:spcBef>
                <a:spcPts val="0"/>
              </a:spcBef>
              <a:spcAft>
                <a:spcPts val="0"/>
              </a:spcAft>
              <a:buSzPts val="1600"/>
              <a:buNone/>
              <a:defRPr sz="1600"/>
            </a:lvl8pPr>
            <a:lvl9pPr lvl="8" rtl="0" algn="r">
              <a:spcBef>
                <a:spcPts val="0"/>
              </a:spcBef>
              <a:spcAft>
                <a:spcPts val="0"/>
              </a:spcAft>
              <a:buSzPts val="1600"/>
              <a:buNone/>
              <a:defRPr sz="1600"/>
            </a:lvl9pPr>
          </a:lstStyle>
          <a:p/>
        </p:txBody>
      </p:sp>
      <p:sp>
        <p:nvSpPr>
          <p:cNvPr id="39" name="Google Shape;39;p5"/>
          <p:cNvSpPr txBox="1"/>
          <p:nvPr>
            <p:ph idx="1" type="subTitle"/>
          </p:nvPr>
        </p:nvSpPr>
        <p:spPr>
          <a:xfrm>
            <a:off x="4754950" y="2314225"/>
            <a:ext cx="29832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esign 1">
  <p:cSld name="CUSTOM_7_2">
    <p:spTree>
      <p:nvGrpSpPr>
        <p:cNvPr id="40" name="Shape 40"/>
        <p:cNvGrpSpPr/>
        <p:nvPr/>
      </p:nvGrpSpPr>
      <p:grpSpPr>
        <a:xfrm>
          <a:off x="0" y="0"/>
          <a:ext cx="0" cy="0"/>
          <a:chOff x="0" y="0"/>
          <a:chExt cx="0" cy="0"/>
        </a:xfrm>
      </p:grpSpPr>
      <p:sp>
        <p:nvSpPr>
          <p:cNvPr id="41" name="Google Shape;41;p6"/>
          <p:cNvSpPr txBox="1"/>
          <p:nvPr>
            <p:ph type="ctrTitle"/>
          </p:nvPr>
        </p:nvSpPr>
        <p:spPr>
          <a:xfrm flipH="1">
            <a:off x="4101725" y="2243225"/>
            <a:ext cx="2755800" cy="1921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CCCCCC"/>
              </a:buClr>
              <a:buSzPts val="3600"/>
              <a:buNone/>
              <a:defRPr sz="3600">
                <a:solidFill>
                  <a:srgbClr val="CCCCCC"/>
                </a:solidFill>
              </a:defRPr>
            </a:lvl1pPr>
            <a:lvl2pPr lvl="1" rtl="0">
              <a:spcBef>
                <a:spcPts val="0"/>
              </a:spcBef>
              <a:spcAft>
                <a:spcPts val="0"/>
              </a:spcAft>
              <a:buClr>
                <a:srgbClr val="CCCCCC"/>
              </a:buClr>
              <a:buSzPts val="6500"/>
              <a:buNone/>
              <a:defRPr sz="6500">
                <a:solidFill>
                  <a:srgbClr val="CCCCCC"/>
                </a:solidFill>
              </a:defRPr>
            </a:lvl2pPr>
            <a:lvl3pPr lvl="2" rtl="0">
              <a:spcBef>
                <a:spcPts val="0"/>
              </a:spcBef>
              <a:spcAft>
                <a:spcPts val="0"/>
              </a:spcAft>
              <a:buClr>
                <a:srgbClr val="CCCCCC"/>
              </a:buClr>
              <a:buSzPts val="6500"/>
              <a:buNone/>
              <a:defRPr sz="6500">
                <a:solidFill>
                  <a:srgbClr val="CCCCCC"/>
                </a:solidFill>
              </a:defRPr>
            </a:lvl3pPr>
            <a:lvl4pPr lvl="3" rtl="0">
              <a:spcBef>
                <a:spcPts val="0"/>
              </a:spcBef>
              <a:spcAft>
                <a:spcPts val="0"/>
              </a:spcAft>
              <a:buClr>
                <a:srgbClr val="CCCCCC"/>
              </a:buClr>
              <a:buSzPts val="6500"/>
              <a:buNone/>
              <a:defRPr sz="6500">
                <a:solidFill>
                  <a:srgbClr val="CCCCCC"/>
                </a:solidFill>
              </a:defRPr>
            </a:lvl4pPr>
            <a:lvl5pPr lvl="4" rtl="0">
              <a:spcBef>
                <a:spcPts val="0"/>
              </a:spcBef>
              <a:spcAft>
                <a:spcPts val="0"/>
              </a:spcAft>
              <a:buClr>
                <a:srgbClr val="CCCCCC"/>
              </a:buClr>
              <a:buSzPts val="6500"/>
              <a:buNone/>
              <a:defRPr sz="6500">
                <a:solidFill>
                  <a:srgbClr val="CCCCCC"/>
                </a:solidFill>
              </a:defRPr>
            </a:lvl5pPr>
            <a:lvl6pPr lvl="5" rtl="0">
              <a:spcBef>
                <a:spcPts val="0"/>
              </a:spcBef>
              <a:spcAft>
                <a:spcPts val="0"/>
              </a:spcAft>
              <a:buClr>
                <a:srgbClr val="CCCCCC"/>
              </a:buClr>
              <a:buSzPts val="6500"/>
              <a:buNone/>
              <a:defRPr sz="6500">
                <a:solidFill>
                  <a:srgbClr val="CCCCCC"/>
                </a:solidFill>
              </a:defRPr>
            </a:lvl6pPr>
            <a:lvl7pPr lvl="6" rtl="0">
              <a:spcBef>
                <a:spcPts val="0"/>
              </a:spcBef>
              <a:spcAft>
                <a:spcPts val="0"/>
              </a:spcAft>
              <a:buClr>
                <a:srgbClr val="CCCCCC"/>
              </a:buClr>
              <a:buSzPts val="6500"/>
              <a:buNone/>
              <a:defRPr sz="6500">
                <a:solidFill>
                  <a:srgbClr val="CCCCCC"/>
                </a:solidFill>
              </a:defRPr>
            </a:lvl7pPr>
            <a:lvl8pPr lvl="7" rtl="0">
              <a:spcBef>
                <a:spcPts val="0"/>
              </a:spcBef>
              <a:spcAft>
                <a:spcPts val="0"/>
              </a:spcAft>
              <a:buClr>
                <a:srgbClr val="CCCCCC"/>
              </a:buClr>
              <a:buSzPts val="6500"/>
              <a:buNone/>
              <a:defRPr sz="6500">
                <a:solidFill>
                  <a:srgbClr val="CCCCCC"/>
                </a:solidFill>
              </a:defRPr>
            </a:lvl8pPr>
            <a:lvl9pPr lvl="8" rtl="0">
              <a:spcBef>
                <a:spcPts val="0"/>
              </a:spcBef>
              <a:spcAft>
                <a:spcPts val="0"/>
              </a:spcAft>
              <a:buClr>
                <a:srgbClr val="CCCCCC"/>
              </a:buClr>
              <a:buSzPts val="6500"/>
              <a:buNone/>
              <a:defRPr sz="6500">
                <a:solidFill>
                  <a:srgbClr val="CCCCCC"/>
                </a:solidFill>
              </a:defRPr>
            </a:lvl9pPr>
          </a:lstStyle>
          <a:p/>
        </p:txBody>
      </p:sp>
      <p:sp>
        <p:nvSpPr>
          <p:cNvPr id="42" name="Google Shape;42;p6"/>
          <p:cNvSpPr txBox="1"/>
          <p:nvPr>
            <p:ph hasCustomPrompt="1" idx="2" type="title"/>
          </p:nvPr>
        </p:nvSpPr>
        <p:spPr>
          <a:xfrm flipH="1">
            <a:off x="-746050" y="2419325"/>
            <a:ext cx="4488300" cy="16224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CCCCCC"/>
              </a:buClr>
              <a:buSzPts val="16000"/>
              <a:buNone/>
              <a:defRPr sz="16000">
                <a:solidFill>
                  <a:srgbClr val="CCCCCC"/>
                </a:solidFill>
              </a:defRPr>
            </a:lvl1pPr>
            <a:lvl2pPr lvl="1"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6"/>
          <p:cNvSpPr/>
          <p:nvPr/>
        </p:nvSpPr>
        <p:spPr>
          <a:xfrm>
            <a:off x="2522400" y="753125"/>
            <a:ext cx="4099200" cy="3583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CCCCC"/>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 subtitle">
  <p:cSld name="CUSTOM_15">
    <p:spTree>
      <p:nvGrpSpPr>
        <p:cNvPr id="44" name="Shape 44"/>
        <p:cNvGrpSpPr/>
        <p:nvPr/>
      </p:nvGrpSpPr>
      <p:grpSpPr>
        <a:xfrm>
          <a:off x="0" y="0"/>
          <a:ext cx="0" cy="0"/>
          <a:chOff x="0" y="0"/>
          <a:chExt cx="0" cy="0"/>
        </a:xfrm>
      </p:grpSpPr>
      <p:sp>
        <p:nvSpPr>
          <p:cNvPr id="45" name="Google Shape;45;p7"/>
          <p:cNvSpPr txBox="1"/>
          <p:nvPr>
            <p:ph idx="1" type="subTitle"/>
          </p:nvPr>
        </p:nvSpPr>
        <p:spPr>
          <a:xfrm>
            <a:off x="3531568" y="3311625"/>
            <a:ext cx="4981800" cy="36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CCCCCC"/>
              </a:buClr>
              <a:buSzPts val="1000"/>
              <a:buNone/>
              <a:defRPr sz="1000">
                <a:solidFill>
                  <a:srgbClr val="CCCCCC"/>
                </a:solidFill>
              </a:defRPr>
            </a:lvl1pPr>
            <a:lvl2pPr lvl="1" rtl="0" algn="r">
              <a:lnSpc>
                <a:spcPct val="100000"/>
              </a:lnSpc>
              <a:spcBef>
                <a:spcPts val="0"/>
              </a:spcBef>
              <a:spcAft>
                <a:spcPts val="0"/>
              </a:spcAft>
              <a:buClr>
                <a:srgbClr val="CCCCCC"/>
              </a:buClr>
              <a:buSzPts val="1000"/>
              <a:buNone/>
              <a:defRPr sz="1000">
                <a:solidFill>
                  <a:srgbClr val="CCCCCC"/>
                </a:solidFill>
              </a:defRPr>
            </a:lvl2pPr>
            <a:lvl3pPr lvl="2" rtl="0" algn="r">
              <a:lnSpc>
                <a:spcPct val="100000"/>
              </a:lnSpc>
              <a:spcBef>
                <a:spcPts val="0"/>
              </a:spcBef>
              <a:spcAft>
                <a:spcPts val="0"/>
              </a:spcAft>
              <a:buClr>
                <a:srgbClr val="CCCCCC"/>
              </a:buClr>
              <a:buSzPts val="1000"/>
              <a:buNone/>
              <a:defRPr sz="1000">
                <a:solidFill>
                  <a:srgbClr val="CCCCCC"/>
                </a:solidFill>
              </a:defRPr>
            </a:lvl3pPr>
            <a:lvl4pPr lvl="3" rtl="0" algn="r">
              <a:lnSpc>
                <a:spcPct val="100000"/>
              </a:lnSpc>
              <a:spcBef>
                <a:spcPts val="0"/>
              </a:spcBef>
              <a:spcAft>
                <a:spcPts val="0"/>
              </a:spcAft>
              <a:buClr>
                <a:srgbClr val="CCCCCC"/>
              </a:buClr>
              <a:buSzPts val="1000"/>
              <a:buNone/>
              <a:defRPr sz="1000">
                <a:solidFill>
                  <a:srgbClr val="CCCCCC"/>
                </a:solidFill>
              </a:defRPr>
            </a:lvl4pPr>
            <a:lvl5pPr lvl="4" rtl="0" algn="r">
              <a:lnSpc>
                <a:spcPct val="100000"/>
              </a:lnSpc>
              <a:spcBef>
                <a:spcPts val="0"/>
              </a:spcBef>
              <a:spcAft>
                <a:spcPts val="0"/>
              </a:spcAft>
              <a:buClr>
                <a:srgbClr val="CCCCCC"/>
              </a:buClr>
              <a:buSzPts val="1000"/>
              <a:buNone/>
              <a:defRPr sz="1000">
                <a:solidFill>
                  <a:srgbClr val="CCCCCC"/>
                </a:solidFill>
              </a:defRPr>
            </a:lvl5pPr>
            <a:lvl6pPr lvl="5" rtl="0" algn="r">
              <a:lnSpc>
                <a:spcPct val="100000"/>
              </a:lnSpc>
              <a:spcBef>
                <a:spcPts val="0"/>
              </a:spcBef>
              <a:spcAft>
                <a:spcPts val="0"/>
              </a:spcAft>
              <a:buClr>
                <a:srgbClr val="CCCCCC"/>
              </a:buClr>
              <a:buSzPts val="1000"/>
              <a:buNone/>
              <a:defRPr sz="1000">
                <a:solidFill>
                  <a:srgbClr val="CCCCCC"/>
                </a:solidFill>
              </a:defRPr>
            </a:lvl6pPr>
            <a:lvl7pPr lvl="6" rtl="0" algn="r">
              <a:lnSpc>
                <a:spcPct val="100000"/>
              </a:lnSpc>
              <a:spcBef>
                <a:spcPts val="0"/>
              </a:spcBef>
              <a:spcAft>
                <a:spcPts val="0"/>
              </a:spcAft>
              <a:buClr>
                <a:srgbClr val="CCCCCC"/>
              </a:buClr>
              <a:buSzPts val="1000"/>
              <a:buNone/>
              <a:defRPr sz="1000">
                <a:solidFill>
                  <a:srgbClr val="CCCCCC"/>
                </a:solidFill>
              </a:defRPr>
            </a:lvl7pPr>
            <a:lvl8pPr lvl="7" rtl="0" algn="r">
              <a:lnSpc>
                <a:spcPct val="100000"/>
              </a:lnSpc>
              <a:spcBef>
                <a:spcPts val="0"/>
              </a:spcBef>
              <a:spcAft>
                <a:spcPts val="0"/>
              </a:spcAft>
              <a:buClr>
                <a:srgbClr val="CCCCCC"/>
              </a:buClr>
              <a:buSzPts val="1000"/>
              <a:buNone/>
              <a:defRPr sz="1000">
                <a:solidFill>
                  <a:srgbClr val="CCCCCC"/>
                </a:solidFill>
              </a:defRPr>
            </a:lvl8pPr>
            <a:lvl9pPr lvl="8" rtl="0" algn="r">
              <a:lnSpc>
                <a:spcPct val="100000"/>
              </a:lnSpc>
              <a:spcBef>
                <a:spcPts val="0"/>
              </a:spcBef>
              <a:spcAft>
                <a:spcPts val="0"/>
              </a:spcAft>
              <a:buClr>
                <a:srgbClr val="CCCCCC"/>
              </a:buClr>
              <a:buSzPts val="1000"/>
              <a:buNone/>
              <a:defRPr sz="1000">
                <a:solidFill>
                  <a:srgbClr val="CCCCCC"/>
                </a:solidFill>
              </a:defRPr>
            </a:lvl9pPr>
          </a:lstStyle>
          <a:p/>
        </p:txBody>
      </p:sp>
      <p:sp>
        <p:nvSpPr>
          <p:cNvPr id="46" name="Google Shape;46;p7"/>
          <p:cNvSpPr txBox="1"/>
          <p:nvPr>
            <p:ph type="ctrTitle"/>
          </p:nvPr>
        </p:nvSpPr>
        <p:spPr>
          <a:xfrm>
            <a:off x="723600" y="470625"/>
            <a:ext cx="14976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USTOM_16">
    <p:spTree>
      <p:nvGrpSpPr>
        <p:cNvPr id="47" name="Shape 47"/>
        <p:cNvGrpSpPr/>
        <p:nvPr/>
      </p:nvGrpSpPr>
      <p:grpSpPr>
        <a:xfrm>
          <a:off x="0" y="0"/>
          <a:ext cx="0" cy="0"/>
          <a:chOff x="0" y="0"/>
          <a:chExt cx="0" cy="0"/>
        </a:xfrm>
      </p:grpSpPr>
      <p:sp>
        <p:nvSpPr>
          <p:cNvPr id="48" name="Google Shape;48;p8"/>
          <p:cNvSpPr txBox="1"/>
          <p:nvPr>
            <p:ph idx="1" type="subTitle"/>
          </p:nvPr>
        </p:nvSpPr>
        <p:spPr>
          <a:xfrm>
            <a:off x="934666" y="2394325"/>
            <a:ext cx="2877300" cy="2952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800">
                <a:solidFill>
                  <a:srgbClr val="B7B7B7"/>
                </a:solidFill>
                <a:latin typeface="DM Serif Display"/>
                <a:ea typeface="DM Serif Display"/>
                <a:cs typeface="DM Serif Display"/>
                <a:sym typeface="DM Serif Display"/>
              </a:defRPr>
            </a:lvl1pPr>
            <a:lvl2pPr lvl="1" rtl="0">
              <a:spcBef>
                <a:spcPts val="1600"/>
              </a:spcBef>
              <a:spcAft>
                <a:spcPts val="0"/>
              </a:spcAft>
              <a:buNone/>
              <a:defRPr>
                <a:solidFill>
                  <a:srgbClr val="B7B7B7"/>
                </a:solidFill>
                <a:latin typeface="DM Serif Display"/>
                <a:ea typeface="DM Serif Display"/>
                <a:cs typeface="DM Serif Display"/>
                <a:sym typeface="DM Serif Display"/>
              </a:defRPr>
            </a:lvl2pPr>
            <a:lvl3pPr lvl="2" rtl="0">
              <a:spcBef>
                <a:spcPts val="1600"/>
              </a:spcBef>
              <a:spcAft>
                <a:spcPts val="0"/>
              </a:spcAft>
              <a:buNone/>
              <a:defRPr>
                <a:solidFill>
                  <a:srgbClr val="B7B7B7"/>
                </a:solidFill>
                <a:latin typeface="DM Serif Display"/>
                <a:ea typeface="DM Serif Display"/>
                <a:cs typeface="DM Serif Display"/>
                <a:sym typeface="DM Serif Display"/>
              </a:defRPr>
            </a:lvl3pPr>
            <a:lvl4pPr lvl="3" rtl="0">
              <a:spcBef>
                <a:spcPts val="1600"/>
              </a:spcBef>
              <a:spcAft>
                <a:spcPts val="0"/>
              </a:spcAft>
              <a:buNone/>
              <a:defRPr>
                <a:solidFill>
                  <a:srgbClr val="B7B7B7"/>
                </a:solidFill>
                <a:latin typeface="DM Serif Display"/>
                <a:ea typeface="DM Serif Display"/>
                <a:cs typeface="DM Serif Display"/>
                <a:sym typeface="DM Serif Display"/>
              </a:defRPr>
            </a:lvl4pPr>
            <a:lvl5pPr lvl="4" rtl="0">
              <a:spcBef>
                <a:spcPts val="1600"/>
              </a:spcBef>
              <a:spcAft>
                <a:spcPts val="0"/>
              </a:spcAft>
              <a:buNone/>
              <a:defRPr>
                <a:solidFill>
                  <a:srgbClr val="B7B7B7"/>
                </a:solidFill>
                <a:latin typeface="DM Serif Display"/>
                <a:ea typeface="DM Serif Display"/>
                <a:cs typeface="DM Serif Display"/>
                <a:sym typeface="DM Serif Display"/>
              </a:defRPr>
            </a:lvl5pPr>
            <a:lvl6pPr lvl="5" rtl="0">
              <a:spcBef>
                <a:spcPts val="1600"/>
              </a:spcBef>
              <a:spcAft>
                <a:spcPts val="0"/>
              </a:spcAft>
              <a:buNone/>
              <a:defRPr>
                <a:solidFill>
                  <a:srgbClr val="B7B7B7"/>
                </a:solidFill>
                <a:latin typeface="DM Serif Display"/>
                <a:ea typeface="DM Serif Display"/>
                <a:cs typeface="DM Serif Display"/>
                <a:sym typeface="DM Serif Display"/>
              </a:defRPr>
            </a:lvl6pPr>
            <a:lvl7pPr lvl="6" rtl="0">
              <a:spcBef>
                <a:spcPts val="1600"/>
              </a:spcBef>
              <a:spcAft>
                <a:spcPts val="0"/>
              </a:spcAft>
              <a:buNone/>
              <a:defRPr>
                <a:solidFill>
                  <a:srgbClr val="B7B7B7"/>
                </a:solidFill>
                <a:latin typeface="DM Serif Display"/>
                <a:ea typeface="DM Serif Display"/>
                <a:cs typeface="DM Serif Display"/>
                <a:sym typeface="DM Serif Display"/>
              </a:defRPr>
            </a:lvl7pPr>
            <a:lvl8pPr lvl="7" rtl="0">
              <a:spcBef>
                <a:spcPts val="1600"/>
              </a:spcBef>
              <a:spcAft>
                <a:spcPts val="0"/>
              </a:spcAft>
              <a:buNone/>
              <a:defRPr>
                <a:solidFill>
                  <a:srgbClr val="B7B7B7"/>
                </a:solidFill>
                <a:latin typeface="DM Serif Display"/>
                <a:ea typeface="DM Serif Display"/>
                <a:cs typeface="DM Serif Display"/>
                <a:sym typeface="DM Serif Display"/>
              </a:defRPr>
            </a:lvl8pPr>
            <a:lvl9pPr lvl="8" rtl="0">
              <a:spcBef>
                <a:spcPts val="1600"/>
              </a:spcBef>
              <a:spcAft>
                <a:spcPts val="1600"/>
              </a:spcAft>
              <a:buNone/>
              <a:defRPr>
                <a:solidFill>
                  <a:srgbClr val="B7B7B7"/>
                </a:solidFill>
                <a:latin typeface="DM Serif Display"/>
                <a:ea typeface="DM Serif Display"/>
                <a:cs typeface="DM Serif Display"/>
                <a:sym typeface="DM Serif Display"/>
              </a:defRPr>
            </a:lvl9pPr>
          </a:lstStyle>
          <a:p/>
        </p:txBody>
      </p:sp>
      <p:sp>
        <p:nvSpPr>
          <p:cNvPr id="49" name="Google Shape;49;p8"/>
          <p:cNvSpPr txBox="1"/>
          <p:nvPr>
            <p:ph idx="2" type="subTitle"/>
          </p:nvPr>
        </p:nvSpPr>
        <p:spPr>
          <a:xfrm>
            <a:off x="934666" y="2571750"/>
            <a:ext cx="28773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solidFill>
                  <a:srgbClr val="B7B7B7"/>
                </a:solidFill>
              </a:defRPr>
            </a:lvl1pPr>
            <a:lvl2pPr lvl="1" rtl="0">
              <a:spcBef>
                <a:spcPts val="1600"/>
              </a:spcBef>
              <a:spcAft>
                <a:spcPts val="0"/>
              </a:spcAft>
              <a:buNone/>
              <a:defRPr>
                <a:solidFill>
                  <a:srgbClr val="B7B7B7"/>
                </a:solidFill>
              </a:defRPr>
            </a:lvl2pPr>
            <a:lvl3pPr lvl="2" rtl="0">
              <a:spcBef>
                <a:spcPts val="1600"/>
              </a:spcBef>
              <a:spcAft>
                <a:spcPts val="0"/>
              </a:spcAft>
              <a:buNone/>
              <a:defRPr>
                <a:solidFill>
                  <a:srgbClr val="B7B7B7"/>
                </a:solidFill>
              </a:defRPr>
            </a:lvl3pPr>
            <a:lvl4pPr lvl="3" rtl="0">
              <a:spcBef>
                <a:spcPts val="1600"/>
              </a:spcBef>
              <a:spcAft>
                <a:spcPts val="0"/>
              </a:spcAft>
              <a:buNone/>
              <a:defRPr>
                <a:solidFill>
                  <a:srgbClr val="B7B7B7"/>
                </a:solidFill>
              </a:defRPr>
            </a:lvl4pPr>
            <a:lvl5pPr lvl="4" rtl="0">
              <a:spcBef>
                <a:spcPts val="1600"/>
              </a:spcBef>
              <a:spcAft>
                <a:spcPts val="0"/>
              </a:spcAft>
              <a:buNone/>
              <a:defRPr>
                <a:solidFill>
                  <a:srgbClr val="B7B7B7"/>
                </a:solidFill>
              </a:defRPr>
            </a:lvl5pPr>
            <a:lvl6pPr lvl="5" rtl="0">
              <a:spcBef>
                <a:spcPts val="1600"/>
              </a:spcBef>
              <a:spcAft>
                <a:spcPts val="0"/>
              </a:spcAft>
              <a:buNone/>
              <a:defRPr>
                <a:solidFill>
                  <a:srgbClr val="B7B7B7"/>
                </a:solidFill>
              </a:defRPr>
            </a:lvl6pPr>
            <a:lvl7pPr lvl="6" rtl="0">
              <a:spcBef>
                <a:spcPts val="1600"/>
              </a:spcBef>
              <a:spcAft>
                <a:spcPts val="0"/>
              </a:spcAft>
              <a:buNone/>
              <a:defRPr>
                <a:solidFill>
                  <a:srgbClr val="B7B7B7"/>
                </a:solidFill>
              </a:defRPr>
            </a:lvl7pPr>
            <a:lvl8pPr lvl="7" rtl="0">
              <a:spcBef>
                <a:spcPts val="1600"/>
              </a:spcBef>
              <a:spcAft>
                <a:spcPts val="0"/>
              </a:spcAft>
              <a:buNone/>
              <a:defRPr>
                <a:solidFill>
                  <a:srgbClr val="B7B7B7"/>
                </a:solidFill>
              </a:defRPr>
            </a:lvl8pPr>
            <a:lvl9pPr lvl="8" rtl="0">
              <a:spcBef>
                <a:spcPts val="1600"/>
              </a:spcBef>
              <a:spcAft>
                <a:spcPts val="1600"/>
              </a:spcAft>
              <a:buNone/>
              <a:defRPr>
                <a:solidFill>
                  <a:srgbClr val="B7B7B7"/>
                </a:solidFill>
              </a:defRPr>
            </a:lvl9pPr>
          </a:lstStyle>
          <a:p/>
        </p:txBody>
      </p:sp>
      <p:sp>
        <p:nvSpPr>
          <p:cNvPr id="50" name="Google Shape;50;p8"/>
          <p:cNvSpPr txBox="1"/>
          <p:nvPr>
            <p:ph idx="3" type="subTitle"/>
          </p:nvPr>
        </p:nvSpPr>
        <p:spPr>
          <a:xfrm>
            <a:off x="5371290" y="2394325"/>
            <a:ext cx="2877300" cy="2952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800">
                <a:latin typeface="DM Serif Display"/>
                <a:ea typeface="DM Serif Display"/>
                <a:cs typeface="DM Serif Display"/>
                <a:sym typeface="DM Serif Display"/>
              </a:defRPr>
            </a:lvl1pPr>
            <a:lvl2pPr lvl="1" rtl="0">
              <a:spcBef>
                <a:spcPts val="1600"/>
              </a:spcBef>
              <a:spcAft>
                <a:spcPts val="0"/>
              </a:spcAft>
              <a:buNone/>
              <a:defRPr>
                <a:latin typeface="DM Serif Display"/>
                <a:ea typeface="DM Serif Display"/>
                <a:cs typeface="DM Serif Display"/>
                <a:sym typeface="DM Serif Display"/>
              </a:defRPr>
            </a:lvl2pPr>
            <a:lvl3pPr lvl="2" rtl="0">
              <a:spcBef>
                <a:spcPts val="1600"/>
              </a:spcBef>
              <a:spcAft>
                <a:spcPts val="0"/>
              </a:spcAft>
              <a:buNone/>
              <a:defRPr>
                <a:latin typeface="DM Serif Display"/>
                <a:ea typeface="DM Serif Display"/>
                <a:cs typeface="DM Serif Display"/>
                <a:sym typeface="DM Serif Display"/>
              </a:defRPr>
            </a:lvl3pPr>
            <a:lvl4pPr lvl="3" rtl="0">
              <a:spcBef>
                <a:spcPts val="1600"/>
              </a:spcBef>
              <a:spcAft>
                <a:spcPts val="0"/>
              </a:spcAft>
              <a:buNone/>
              <a:defRPr>
                <a:latin typeface="DM Serif Display"/>
                <a:ea typeface="DM Serif Display"/>
                <a:cs typeface="DM Serif Display"/>
                <a:sym typeface="DM Serif Display"/>
              </a:defRPr>
            </a:lvl4pPr>
            <a:lvl5pPr lvl="4" rtl="0">
              <a:spcBef>
                <a:spcPts val="1600"/>
              </a:spcBef>
              <a:spcAft>
                <a:spcPts val="0"/>
              </a:spcAft>
              <a:buNone/>
              <a:defRPr>
                <a:latin typeface="DM Serif Display"/>
                <a:ea typeface="DM Serif Display"/>
                <a:cs typeface="DM Serif Display"/>
                <a:sym typeface="DM Serif Display"/>
              </a:defRPr>
            </a:lvl5pPr>
            <a:lvl6pPr lvl="5" rtl="0">
              <a:spcBef>
                <a:spcPts val="1600"/>
              </a:spcBef>
              <a:spcAft>
                <a:spcPts val="0"/>
              </a:spcAft>
              <a:buNone/>
              <a:defRPr>
                <a:latin typeface="DM Serif Display"/>
                <a:ea typeface="DM Serif Display"/>
                <a:cs typeface="DM Serif Display"/>
                <a:sym typeface="DM Serif Display"/>
              </a:defRPr>
            </a:lvl6pPr>
            <a:lvl7pPr lvl="6" rtl="0">
              <a:spcBef>
                <a:spcPts val="1600"/>
              </a:spcBef>
              <a:spcAft>
                <a:spcPts val="0"/>
              </a:spcAft>
              <a:buNone/>
              <a:defRPr>
                <a:latin typeface="DM Serif Display"/>
                <a:ea typeface="DM Serif Display"/>
                <a:cs typeface="DM Serif Display"/>
                <a:sym typeface="DM Serif Display"/>
              </a:defRPr>
            </a:lvl7pPr>
            <a:lvl8pPr lvl="7" rtl="0">
              <a:spcBef>
                <a:spcPts val="1600"/>
              </a:spcBef>
              <a:spcAft>
                <a:spcPts val="0"/>
              </a:spcAft>
              <a:buNone/>
              <a:defRPr>
                <a:latin typeface="DM Serif Display"/>
                <a:ea typeface="DM Serif Display"/>
                <a:cs typeface="DM Serif Display"/>
                <a:sym typeface="DM Serif Display"/>
              </a:defRPr>
            </a:lvl8pPr>
            <a:lvl9pPr lvl="8" rtl="0">
              <a:spcBef>
                <a:spcPts val="1600"/>
              </a:spcBef>
              <a:spcAft>
                <a:spcPts val="1600"/>
              </a:spcAft>
              <a:buNone/>
              <a:defRPr>
                <a:latin typeface="DM Serif Display"/>
                <a:ea typeface="DM Serif Display"/>
                <a:cs typeface="DM Serif Display"/>
                <a:sym typeface="DM Serif Display"/>
              </a:defRPr>
            </a:lvl9pPr>
          </a:lstStyle>
          <a:p/>
        </p:txBody>
      </p:sp>
      <p:sp>
        <p:nvSpPr>
          <p:cNvPr id="51" name="Google Shape;51;p8"/>
          <p:cNvSpPr txBox="1"/>
          <p:nvPr>
            <p:ph idx="4" type="subTitle"/>
          </p:nvPr>
        </p:nvSpPr>
        <p:spPr>
          <a:xfrm>
            <a:off x="5371290" y="2571750"/>
            <a:ext cx="28773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1">
  <p:cSld name="CUSTOM_17">
    <p:spTree>
      <p:nvGrpSpPr>
        <p:cNvPr id="52" name="Shape 52"/>
        <p:cNvGrpSpPr/>
        <p:nvPr/>
      </p:nvGrpSpPr>
      <p:grpSpPr>
        <a:xfrm>
          <a:off x="0" y="0"/>
          <a:ext cx="0" cy="0"/>
          <a:chOff x="0" y="0"/>
          <a:chExt cx="0" cy="0"/>
        </a:xfrm>
      </p:grpSpPr>
      <p:sp>
        <p:nvSpPr>
          <p:cNvPr id="53" name="Google Shape;53;p9"/>
          <p:cNvSpPr txBox="1"/>
          <p:nvPr>
            <p:ph type="ctrTitle"/>
          </p:nvPr>
        </p:nvSpPr>
        <p:spPr>
          <a:xfrm>
            <a:off x="4255475" y="425635"/>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54" name="Google Shape;54;p9"/>
          <p:cNvSpPr txBox="1"/>
          <p:nvPr>
            <p:ph idx="1" type="subTitle"/>
          </p:nvPr>
        </p:nvSpPr>
        <p:spPr>
          <a:xfrm>
            <a:off x="4255475" y="961206"/>
            <a:ext cx="18813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55" name="Google Shape;55;p9"/>
          <p:cNvSpPr txBox="1"/>
          <p:nvPr>
            <p:ph idx="2" type="ctrTitle"/>
          </p:nvPr>
        </p:nvSpPr>
        <p:spPr>
          <a:xfrm>
            <a:off x="6084275" y="1847944"/>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56" name="Google Shape;56;p9"/>
          <p:cNvSpPr txBox="1"/>
          <p:nvPr>
            <p:ph idx="3" type="subTitle"/>
          </p:nvPr>
        </p:nvSpPr>
        <p:spPr>
          <a:xfrm>
            <a:off x="6084275" y="2383516"/>
            <a:ext cx="18813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57" name="Google Shape;57;p9"/>
          <p:cNvSpPr txBox="1"/>
          <p:nvPr>
            <p:ph idx="4" type="ctrTitle"/>
          </p:nvPr>
        </p:nvSpPr>
        <p:spPr>
          <a:xfrm>
            <a:off x="723600" y="470625"/>
            <a:ext cx="25932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58" name="Google Shape;58;p9"/>
          <p:cNvSpPr txBox="1"/>
          <p:nvPr>
            <p:ph idx="5" type="ctrTitle"/>
          </p:nvPr>
        </p:nvSpPr>
        <p:spPr>
          <a:xfrm>
            <a:off x="1178425" y="1848588"/>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59" name="Google Shape;59;p9"/>
          <p:cNvSpPr txBox="1"/>
          <p:nvPr>
            <p:ph idx="6" type="subTitle"/>
          </p:nvPr>
        </p:nvSpPr>
        <p:spPr>
          <a:xfrm>
            <a:off x="1217925" y="2384159"/>
            <a:ext cx="18813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60" name="Google Shape;60;p9"/>
          <p:cNvSpPr txBox="1"/>
          <p:nvPr>
            <p:ph idx="7" type="ctrTitle"/>
          </p:nvPr>
        </p:nvSpPr>
        <p:spPr>
          <a:xfrm>
            <a:off x="3007225" y="3270898"/>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61" name="Google Shape;61;p9"/>
          <p:cNvSpPr txBox="1"/>
          <p:nvPr>
            <p:ph idx="8" type="subTitle"/>
          </p:nvPr>
        </p:nvSpPr>
        <p:spPr>
          <a:xfrm>
            <a:off x="3046725" y="3806469"/>
            <a:ext cx="18813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62" name="Google Shape;62;p9"/>
          <p:cNvSpPr/>
          <p:nvPr/>
        </p:nvSpPr>
        <p:spPr>
          <a:xfrm>
            <a:off x="3369388" y="-83450"/>
            <a:ext cx="667500" cy="3019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9"/>
          <p:cNvSpPr/>
          <p:nvPr/>
        </p:nvSpPr>
        <p:spPr>
          <a:xfrm>
            <a:off x="5190088" y="2106525"/>
            <a:ext cx="667500" cy="3113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s 2">
  <p:cSld name="TITLE_ONLY_3">
    <p:spTree>
      <p:nvGrpSpPr>
        <p:cNvPr id="64" name="Shape 64"/>
        <p:cNvGrpSpPr/>
        <p:nvPr/>
      </p:nvGrpSpPr>
      <p:grpSpPr>
        <a:xfrm>
          <a:off x="0" y="0"/>
          <a:ext cx="0" cy="0"/>
          <a:chOff x="0" y="0"/>
          <a:chExt cx="0" cy="0"/>
        </a:xfrm>
      </p:grpSpPr>
      <p:sp>
        <p:nvSpPr>
          <p:cNvPr id="65" name="Google Shape;65;p10"/>
          <p:cNvSpPr txBox="1"/>
          <p:nvPr>
            <p:ph type="ctrTitle"/>
          </p:nvPr>
        </p:nvSpPr>
        <p:spPr>
          <a:xfrm>
            <a:off x="-539012" y="2132593"/>
            <a:ext cx="4567800" cy="946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66" name="Google Shape;66;p10"/>
          <p:cNvSpPr txBox="1"/>
          <p:nvPr>
            <p:ph idx="1" type="subTitle"/>
          </p:nvPr>
        </p:nvSpPr>
        <p:spPr>
          <a:xfrm>
            <a:off x="1231588" y="3202043"/>
            <a:ext cx="2797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67" name="Google Shape;67;p10"/>
          <p:cNvSpPr txBox="1"/>
          <p:nvPr>
            <p:ph idx="2" type="subTitle"/>
          </p:nvPr>
        </p:nvSpPr>
        <p:spPr>
          <a:xfrm>
            <a:off x="5115470" y="3202043"/>
            <a:ext cx="27972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68" name="Google Shape;68;p10"/>
          <p:cNvSpPr txBox="1"/>
          <p:nvPr>
            <p:ph idx="3" type="ctrTitle"/>
          </p:nvPr>
        </p:nvSpPr>
        <p:spPr>
          <a:xfrm>
            <a:off x="5115470" y="2132593"/>
            <a:ext cx="4587300" cy="946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1pPr>
            <a:lvl2pPr lvl="1" rtl="0">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2pPr>
            <a:lvl3pPr lvl="2" rtl="0">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3pPr>
            <a:lvl4pPr lvl="3" rtl="0">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4pPr>
            <a:lvl5pPr lvl="4" rtl="0">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5pPr>
            <a:lvl6pPr lvl="5" rtl="0">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6pPr>
            <a:lvl7pPr lvl="6" rtl="0">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7pPr>
            <a:lvl8pPr lvl="7" rtl="0">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8pPr>
            <a:lvl9pPr lvl="8" rtl="0">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Open Sans Light"/>
              <a:buChar char="●"/>
              <a:defRPr sz="1200">
                <a:solidFill>
                  <a:schemeClr val="dk1"/>
                </a:solidFill>
                <a:latin typeface="Open Sans Light"/>
                <a:ea typeface="Open Sans Light"/>
                <a:cs typeface="Open Sans Light"/>
                <a:sym typeface="Open Sans Light"/>
              </a:defRPr>
            </a:lvl1pPr>
            <a:lvl2pPr indent="-304800" lvl="1" marL="914400" rtl="0">
              <a:lnSpc>
                <a:spcPct val="115000"/>
              </a:lnSpc>
              <a:spcBef>
                <a:spcPts val="1600"/>
              </a:spcBef>
              <a:spcAft>
                <a:spcPts val="0"/>
              </a:spcAft>
              <a:buClr>
                <a:schemeClr val="dk1"/>
              </a:buClr>
              <a:buSzPts val="1200"/>
              <a:buFont typeface="Open Sans Light"/>
              <a:buChar char="○"/>
              <a:defRPr sz="1200">
                <a:solidFill>
                  <a:schemeClr val="dk1"/>
                </a:solidFill>
                <a:latin typeface="Open Sans Light"/>
                <a:ea typeface="Open Sans Light"/>
                <a:cs typeface="Open Sans Light"/>
                <a:sym typeface="Open Sans Light"/>
              </a:defRPr>
            </a:lvl2pPr>
            <a:lvl3pPr indent="-304800" lvl="2" marL="1371600" rtl="0">
              <a:lnSpc>
                <a:spcPct val="115000"/>
              </a:lnSpc>
              <a:spcBef>
                <a:spcPts val="1600"/>
              </a:spcBef>
              <a:spcAft>
                <a:spcPts val="0"/>
              </a:spcAft>
              <a:buClr>
                <a:schemeClr val="dk1"/>
              </a:buClr>
              <a:buSzPts val="1200"/>
              <a:buFont typeface="Open Sans Light"/>
              <a:buChar char="■"/>
              <a:defRPr sz="1200">
                <a:solidFill>
                  <a:schemeClr val="dk1"/>
                </a:solidFill>
                <a:latin typeface="Open Sans Light"/>
                <a:ea typeface="Open Sans Light"/>
                <a:cs typeface="Open Sans Light"/>
                <a:sym typeface="Open Sans Light"/>
              </a:defRPr>
            </a:lvl3pPr>
            <a:lvl4pPr indent="-304800" lvl="3" marL="1828800" rtl="0">
              <a:lnSpc>
                <a:spcPct val="115000"/>
              </a:lnSpc>
              <a:spcBef>
                <a:spcPts val="1600"/>
              </a:spcBef>
              <a:spcAft>
                <a:spcPts val="0"/>
              </a:spcAft>
              <a:buClr>
                <a:schemeClr val="dk1"/>
              </a:buClr>
              <a:buSzPts val="1200"/>
              <a:buFont typeface="Open Sans Light"/>
              <a:buChar char="●"/>
              <a:defRPr sz="1200">
                <a:solidFill>
                  <a:schemeClr val="dk1"/>
                </a:solidFill>
                <a:latin typeface="Open Sans Light"/>
                <a:ea typeface="Open Sans Light"/>
                <a:cs typeface="Open Sans Light"/>
                <a:sym typeface="Open Sans Light"/>
              </a:defRPr>
            </a:lvl4pPr>
            <a:lvl5pPr indent="-304800" lvl="4" marL="2286000" rtl="0">
              <a:lnSpc>
                <a:spcPct val="115000"/>
              </a:lnSpc>
              <a:spcBef>
                <a:spcPts val="1600"/>
              </a:spcBef>
              <a:spcAft>
                <a:spcPts val="0"/>
              </a:spcAft>
              <a:buClr>
                <a:schemeClr val="dk1"/>
              </a:buClr>
              <a:buSzPts val="1200"/>
              <a:buFont typeface="Open Sans Light"/>
              <a:buChar char="○"/>
              <a:defRPr sz="1200">
                <a:solidFill>
                  <a:schemeClr val="dk1"/>
                </a:solidFill>
                <a:latin typeface="Open Sans Light"/>
                <a:ea typeface="Open Sans Light"/>
                <a:cs typeface="Open Sans Light"/>
                <a:sym typeface="Open Sans Light"/>
              </a:defRPr>
            </a:lvl5pPr>
            <a:lvl6pPr indent="-304800" lvl="5" marL="2743200" rtl="0">
              <a:lnSpc>
                <a:spcPct val="115000"/>
              </a:lnSpc>
              <a:spcBef>
                <a:spcPts val="1600"/>
              </a:spcBef>
              <a:spcAft>
                <a:spcPts val="0"/>
              </a:spcAft>
              <a:buClr>
                <a:schemeClr val="dk1"/>
              </a:buClr>
              <a:buSzPts val="1200"/>
              <a:buFont typeface="Open Sans Light"/>
              <a:buChar char="■"/>
              <a:defRPr sz="1200">
                <a:solidFill>
                  <a:schemeClr val="dk1"/>
                </a:solidFill>
                <a:latin typeface="Open Sans Light"/>
                <a:ea typeface="Open Sans Light"/>
                <a:cs typeface="Open Sans Light"/>
                <a:sym typeface="Open Sans Light"/>
              </a:defRPr>
            </a:lvl6pPr>
            <a:lvl7pPr indent="-304800" lvl="6" marL="3200400" rtl="0">
              <a:lnSpc>
                <a:spcPct val="115000"/>
              </a:lnSpc>
              <a:spcBef>
                <a:spcPts val="1600"/>
              </a:spcBef>
              <a:spcAft>
                <a:spcPts val="0"/>
              </a:spcAft>
              <a:buClr>
                <a:schemeClr val="dk1"/>
              </a:buClr>
              <a:buSzPts val="1200"/>
              <a:buFont typeface="Open Sans Light"/>
              <a:buChar char="●"/>
              <a:defRPr sz="1200">
                <a:solidFill>
                  <a:schemeClr val="dk1"/>
                </a:solidFill>
                <a:latin typeface="Open Sans Light"/>
                <a:ea typeface="Open Sans Light"/>
                <a:cs typeface="Open Sans Light"/>
                <a:sym typeface="Open Sans Light"/>
              </a:defRPr>
            </a:lvl7pPr>
            <a:lvl8pPr indent="-304800" lvl="7" marL="3657600" rtl="0">
              <a:lnSpc>
                <a:spcPct val="115000"/>
              </a:lnSpc>
              <a:spcBef>
                <a:spcPts val="1600"/>
              </a:spcBef>
              <a:spcAft>
                <a:spcPts val="0"/>
              </a:spcAft>
              <a:buClr>
                <a:schemeClr val="dk1"/>
              </a:buClr>
              <a:buSzPts val="1200"/>
              <a:buFont typeface="Open Sans Light"/>
              <a:buChar char="○"/>
              <a:defRPr sz="1200">
                <a:solidFill>
                  <a:schemeClr val="dk1"/>
                </a:solidFill>
                <a:latin typeface="Open Sans Light"/>
                <a:ea typeface="Open Sans Light"/>
                <a:cs typeface="Open Sans Light"/>
                <a:sym typeface="Open Sans Light"/>
              </a:defRPr>
            </a:lvl8pPr>
            <a:lvl9pPr indent="-304800" lvl="8" marL="4114800" rtl="0">
              <a:lnSpc>
                <a:spcPct val="115000"/>
              </a:lnSpc>
              <a:spcBef>
                <a:spcPts val="1600"/>
              </a:spcBef>
              <a:spcAft>
                <a:spcPts val="1600"/>
              </a:spcAft>
              <a:buClr>
                <a:schemeClr val="dk1"/>
              </a:buClr>
              <a:buSzPts val="1200"/>
              <a:buFont typeface="Open Sans Light"/>
              <a:buChar char="■"/>
              <a:defRPr sz="1200">
                <a:solidFill>
                  <a:schemeClr val="dk1"/>
                </a:solidFill>
                <a:latin typeface="Open Sans Light"/>
                <a:ea typeface="Open Sans Light"/>
                <a:cs typeface="Open Sans Light"/>
                <a:sym typeface="Open Sans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8.jpg"/><Relationship Id="rId4"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20.png"/><Relationship Id="rId5"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0.jp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6" name="Shape 136"/>
        <p:cNvGrpSpPr/>
        <p:nvPr/>
      </p:nvGrpSpPr>
      <p:grpSpPr>
        <a:xfrm>
          <a:off x="0" y="0"/>
          <a:ext cx="0" cy="0"/>
          <a:chOff x="0" y="0"/>
          <a:chExt cx="0" cy="0"/>
        </a:xfrm>
      </p:grpSpPr>
      <p:sp>
        <p:nvSpPr>
          <p:cNvPr id="137" name="Google Shape;137;p25"/>
          <p:cNvSpPr/>
          <p:nvPr/>
        </p:nvSpPr>
        <p:spPr>
          <a:xfrm rot="10800000">
            <a:off x="7782000" y="367900"/>
            <a:ext cx="952500" cy="826275"/>
          </a:xfrm>
          <a:custGeom>
            <a:rect b="b" l="l" r="r" t="t"/>
            <a:pathLst>
              <a:path extrusionOk="0" h="33051" w="38100">
                <a:moveTo>
                  <a:pt x="0" y="0"/>
                </a:moveTo>
                <a:lnTo>
                  <a:pt x="0" y="33051"/>
                </a:lnTo>
                <a:lnTo>
                  <a:pt x="38100" y="33051"/>
                </a:lnTo>
              </a:path>
            </a:pathLst>
          </a:custGeom>
          <a:noFill/>
          <a:ln cap="flat" cmpd="sng" w="9525">
            <a:solidFill>
              <a:srgbClr val="FFFFFF"/>
            </a:solidFill>
            <a:prstDash val="solid"/>
            <a:round/>
            <a:headEnd len="med" w="med" type="none"/>
            <a:tailEnd len="med" w="med" type="none"/>
          </a:ln>
        </p:spPr>
      </p:sp>
      <p:sp>
        <p:nvSpPr>
          <p:cNvPr id="138" name="Google Shape;138;p25"/>
          <p:cNvSpPr/>
          <p:nvPr/>
        </p:nvSpPr>
        <p:spPr>
          <a:xfrm>
            <a:off x="381075" y="3949313"/>
            <a:ext cx="952500" cy="826275"/>
          </a:xfrm>
          <a:custGeom>
            <a:rect b="b" l="l" r="r" t="t"/>
            <a:pathLst>
              <a:path extrusionOk="0" h="33051" w="38100">
                <a:moveTo>
                  <a:pt x="0" y="0"/>
                </a:moveTo>
                <a:lnTo>
                  <a:pt x="0" y="33051"/>
                </a:lnTo>
                <a:lnTo>
                  <a:pt x="38100" y="33051"/>
                </a:lnTo>
              </a:path>
            </a:pathLst>
          </a:custGeom>
          <a:noFill/>
          <a:ln cap="flat" cmpd="sng" w="9525">
            <a:solidFill>
              <a:schemeClr val="lt1"/>
            </a:solidFill>
            <a:prstDash val="solid"/>
            <a:round/>
            <a:headEnd len="med" w="med" type="none"/>
            <a:tailEnd len="med" w="med" type="none"/>
          </a:ln>
        </p:spPr>
      </p:sp>
      <p:sp>
        <p:nvSpPr>
          <p:cNvPr id="139" name="Google Shape;139;p25"/>
          <p:cNvSpPr txBox="1"/>
          <p:nvPr>
            <p:ph idx="1" type="subTitle"/>
          </p:nvPr>
        </p:nvSpPr>
        <p:spPr>
          <a:xfrm>
            <a:off x="2267200" y="3130200"/>
            <a:ext cx="4611300" cy="164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b="1">
              <a:latin typeface="Open Sans"/>
              <a:ea typeface="Open Sans"/>
              <a:cs typeface="Open Sans"/>
              <a:sym typeface="Open Sans"/>
            </a:endParaRPr>
          </a:p>
          <a:p>
            <a:pPr indent="0" lvl="0" marL="0" rtl="0" algn="ctr">
              <a:spcBef>
                <a:spcPts val="0"/>
              </a:spcBef>
              <a:spcAft>
                <a:spcPts val="0"/>
              </a:spcAft>
              <a:buNone/>
            </a:pPr>
            <a:r>
              <a:rPr b="1" lang="en" sz="1400">
                <a:latin typeface="Open Sans"/>
                <a:ea typeface="Open Sans"/>
                <a:cs typeface="Open Sans"/>
                <a:sym typeface="Open Sans"/>
              </a:rPr>
              <a:t>Your money, our plans.</a:t>
            </a:r>
            <a:endParaRPr b="1" sz="1400">
              <a:latin typeface="Open Sans"/>
              <a:ea typeface="Open Sans"/>
              <a:cs typeface="Open Sans"/>
              <a:sym typeface="Open Sans"/>
            </a:endParaRPr>
          </a:p>
          <a:p>
            <a:pPr indent="0" lvl="0" marL="0" rtl="0" algn="ctr">
              <a:spcBef>
                <a:spcPts val="0"/>
              </a:spcBef>
              <a:spcAft>
                <a:spcPts val="0"/>
              </a:spcAft>
              <a:buNone/>
            </a:pPr>
            <a:r>
              <a:t/>
            </a:r>
            <a:endParaRPr b="1" sz="1700">
              <a:latin typeface="Open Sans"/>
              <a:ea typeface="Open Sans"/>
              <a:cs typeface="Open Sans"/>
              <a:sym typeface="Open Sans"/>
            </a:endParaRPr>
          </a:p>
          <a:p>
            <a:pPr indent="0" lvl="0" marL="0" rtl="0" algn="ctr">
              <a:spcBef>
                <a:spcPts val="0"/>
              </a:spcBef>
              <a:spcAft>
                <a:spcPts val="0"/>
              </a:spcAft>
              <a:buNone/>
            </a:pPr>
            <a:r>
              <a:t/>
            </a:r>
            <a:endParaRPr b="1">
              <a:latin typeface="Open Sans"/>
              <a:ea typeface="Open Sans"/>
              <a:cs typeface="Open Sans"/>
              <a:sym typeface="Open Sans"/>
            </a:endParaRPr>
          </a:p>
          <a:p>
            <a:pPr indent="0" lvl="0" marL="0" rtl="0" algn="ctr">
              <a:spcBef>
                <a:spcPts val="0"/>
              </a:spcBef>
              <a:spcAft>
                <a:spcPts val="0"/>
              </a:spcAft>
              <a:buNone/>
            </a:pPr>
            <a:r>
              <a:rPr lang="en"/>
              <a:t>RBS Fall 2022 - Jianqi Zhu, Jiayi Liu, Li Wang, Wenzhi Zhang</a:t>
            </a:r>
            <a:endParaRPr/>
          </a:p>
        </p:txBody>
      </p:sp>
      <p:sp>
        <p:nvSpPr>
          <p:cNvPr id="140" name="Google Shape;140;p25"/>
          <p:cNvSpPr txBox="1"/>
          <p:nvPr>
            <p:ph type="ctrTitle"/>
          </p:nvPr>
        </p:nvSpPr>
        <p:spPr>
          <a:xfrm>
            <a:off x="1791849" y="1472625"/>
            <a:ext cx="5562000" cy="17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JLW Capital</a:t>
            </a:r>
            <a:r>
              <a:rPr lang="en">
                <a:solidFill>
                  <a:schemeClr val="lt1"/>
                </a:solidFill>
              </a:rPr>
              <a:t>  </a:t>
            </a:r>
            <a:endParaRPr>
              <a:solidFill>
                <a:schemeClr val="lt1"/>
              </a:solidFill>
            </a:endParaRPr>
          </a:p>
          <a:p>
            <a:pPr indent="0" lvl="0" marL="0" rtl="0" algn="ctr">
              <a:spcBef>
                <a:spcPts val="0"/>
              </a:spcBef>
              <a:spcAft>
                <a:spcPts val="0"/>
              </a:spcAft>
              <a:buNone/>
            </a:pPr>
            <a:r>
              <a:rPr lang="en" sz="3900">
                <a:solidFill>
                  <a:schemeClr val="lt1"/>
                </a:solidFill>
                <a:latin typeface="Calibri"/>
                <a:ea typeface="Calibri"/>
                <a:cs typeface="Calibri"/>
                <a:sym typeface="Calibri"/>
              </a:rPr>
              <a:t>Investor Presentation</a:t>
            </a:r>
            <a:endParaRPr sz="390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34"/>
          <p:cNvPicPr preferRelativeResize="0"/>
          <p:nvPr/>
        </p:nvPicPr>
        <p:blipFill>
          <a:blip r:embed="rId3">
            <a:alphaModFix/>
          </a:blip>
          <a:stretch>
            <a:fillRect/>
          </a:stretch>
        </p:blipFill>
        <p:spPr>
          <a:xfrm>
            <a:off x="152400" y="367550"/>
            <a:ext cx="8839199" cy="3321025"/>
          </a:xfrm>
          <a:prstGeom prst="rect">
            <a:avLst/>
          </a:prstGeom>
          <a:noFill/>
          <a:ln>
            <a:noFill/>
          </a:ln>
        </p:spPr>
      </p:pic>
      <p:pic>
        <p:nvPicPr>
          <p:cNvPr id="255" name="Google Shape;255;p34"/>
          <p:cNvPicPr preferRelativeResize="0"/>
          <p:nvPr/>
        </p:nvPicPr>
        <p:blipFill>
          <a:blip r:embed="rId4">
            <a:alphaModFix/>
          </a:blip>
          <a:stretch>
            <a:fillRect/>
          </a:stretch>
        </p:blipFill>
        <p:spPr>
          <a:xfrm>
            <a:off x="152400" y="3688575"/>
            <a:ext cx="8839199" cy="194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5"/>
          <p:cNvSpPr txBox="1"/>
          <p:nvPr>
            <p:ph idx="4294967295" type="subTitle"/>
          </p:nvPr>
        </p:nvSpPr>
        <p:spPr>
          <a:xfrm>
            <a:off x="1007573" y="3448775"/>
            <a:ext cx="2429400" cy="367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500"/>
              <a:t>(close - low)/(high - low)</a:t>
            </a:r>
            <a:endParaRPr sz="1500"/>
          </a:p>
        </p:txBody>
      </p:sp>
      <p:sp>
        <p:nvSpPr>
          <p:cNvPr id="261" name="Google Shape;261;p35"/>
          <p:cNvSpPr txBox="1"/>
          <p:nvPr>
            <p:ph idx="4294967295" type="ctrTitle"/>
          </p:nvPr>
        </p:nvSpPr>
        <p:spPr>
          <a:xfrm>
            <a:off x="112700" y="1621150"/>
            <a:ext cx="3374700" cy="577800"/>
          </a:xfrm>
          <a:prstGeom prst="rect">
            <a:avLst/>
          </a:prstGeom>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t>Relative Strength Index</a:t>
            </a:r>
            <a:endParaRPr sz="1800"/>
          </a:p>
        </p:txBody>
      </p:sp>
      <p:sp>
        <p:nvSpPr>
          <p:cNvPr id="262" name="Google Shape;262;p35"/>
          <p:cNvSpPr txBox="1"/>
          <p:nvPr>
            <p:ph idx="4294967295" type="ctrTitle"/>
          </p:nvPr>
        </p:nvSpPr>
        <p:spPr>
          <a:xfrm>
            <a:off x="1007575" y="3080971"/>
            <a:ext cx="2429400" cy="367800"/>
          </a:xfrm>
          <a:prstGeom prst="rect">
            <a:avLst/>
          </a:prstGeom>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t>Stochastic Oscillator</a:t>
            </a:r>
            <a:endParaRPr sz="1800"/>
          </a:p>
        </p:txBody>
      </p:sp>
      <p:sp>
        <p:nvSpPr>
          <p:cNvPr id="263" name="Google Shape;263;p35"/>
          <p:cNvSpPr txBox="1"/>
          <p:nvPr>
            <p:ph idx="4294967295" type="ctrTitle"/>
          </p:nvPr>
        </p:nvSpPr>
        <p:spPr>
          <a:xfrm>
            <a:off x="5707019" y="3105463"/>
            <a:ext cx="2429400" cy="5778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Bollinger Band</a:t>
            </a:r>
            <a:endParaRPr sz="1800"/>
          </a:p>
        </p:txBody>
      </p:sp>
      <p:sp>
        <p:nvSpPr>
          <p:cNvPr id="264" name="Google Shape;264;p35"/>
          <p:cNvSpPr txBox="1"/>
          <p:nvPr>
            <p:ph idx="4294967295" type="subTitle"/>
          </p:nvPr>
        </p:nvSpPr>
        <p:spPr>
          <a:xfrm>
            <a:off x="5707025" y="3509625"/>
            <a:ext cx="2366700" cy="82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20-period moving average ± 2 × 20-period standard deviation</a:t>
            </a:r>
            <a:endParaRPr sz="1500"/>
          </a:p>
        </p:txBody>
      </p:sp>
      <p:sp>
        <p:nvSpPr>
          <p:cNvPr id="265" name="Google Shape;265;p35"/>
          <p:cNvSpPr txBox="1"/>
          <p:nvPr>
            <p:ph idx="4294967295" type="subTitle"/>
          </p:nvPr>
        </p:nvSpPr>
        <p:spPr>
          <a:xfrm>
            <a:off x="692747" y="1970000"/>
            <a:ext cx="2692800" cy="367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500"/>
              <a:t>(1+return)/(1+index return) </a:t>
            </a:r>
            <a:endParaRPr sz="1500"/>
          </a:p>
        </p:txBody>
      </p:sp>
      <p:sp>
        <p:nvSpPr>
          <p:cNvPr id="266" name="Google Shape;266;p35"/>
          <p:cNvSpPr txBox="1"/>
          <p:nvPr>
            <p:ph idx="4294967295" type="ctrTitle"/>
          </p:nvPr>
        </p:nvSpPr>
        <p:spPr>
          <a:xfrm>
            <a:off x="5707027" y="1580000"/>
            <a:ext cx="32838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Moving Average</a:t>
            </a:r>
            <a:endParaRPr sz="1800"/>
          </a:p>
        </p:txBody>
      </p:sp>
      <p:sp>
        <p:nvSpPr>
          <p:cNvPr id="267" name="Google Shape;267;p35"/>
          <p:cNvSpPr txBox="1"/>
          <p:nvPr>
            <p:ph idx="4294967295" type="subTitle"/>
          </p:nvPr>
        </p:nvSpPr>
        <p:spPr>
          <a:xfrm>
            <a:off x="5707024" y="1970000"/>
            <a:ext cx="3053400" cy="36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3, 5, 20, 50, 200-day moving average</a:t>
            </a:r>
            <a:endParaRPr sz="1500"/>
          </a:p>
        </p:txBody>
      </p:sp>
      <p:sp>
        <p:nvSpPr>
          <p:cNvPr id="268" name="Google Shape;268;p35"/>
          <p:cNvSpPr/>
          <p:nvPr/>
        </p:nvSpPr>
        <p:spPr>
          <a:xfrm>
            <a:off x="3635200" y="1695125"/>
            <a:ext cx="517800" cy="644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5"/>
          <p:cNvSpPr/>
          <p:nvPr/>
        </p:nvSpPr>
        <p:spPr>
          <a:xfrm>
            <a:off x="3635188" y="3186600"/>
            <a:ext cx="517800" cy="644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5"/>
          <p:cNvSpPr/>
          <p:nvPr/>
        </p:nvSpPr>
        <p:spPr>
          <a:xfrm>
            <a:off x="5036825" y="1695125"/>
            <a:ext cx="517800" cy="644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5"/>
          <p:cNvSpPr/>
          <p:nvPr/>
        </p:nvSpPr>
        <p:spPr>
          <a:xfrm>
            <a:off x="5036825" y="3186600"/>
            <a:ext cx="517800" cy="644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5"/>
          <p:cNvSpPr txBox="1"/>
          <p:nvPr>
            <p:ph type="ctrTitle"/>
          </p:nvPr>
        </p:nvSpPr>
        <p:spPr>
          <a:xfrm>
            <a:off x="692750" y="450050"/>
            <a:ext cx="53457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Technical</a:t>
            </a:r>
            <a:r>
              <a:rPr lang="en" sz="2800"/>
              <a:t> Indicators</a:t>
            </a:r>
            <a:endParaRPr sz="2800"/>
          </a:p>
        </p:txBody>
      </p:sp>
      <p:grpSp>
        <p:nvGrpSpPr>
          <p:cNvPr id="273" name="Google Shape;273;p35"/>
          <p:cNvGrpSpPr/>
          <p:nvPr/>
        </p:nvGrpSpPr>
        <p:grpSpPr>
          <a:xfrm>
            <a:off x="3716552" y="1839737"/>
            <a:ext cx="355099" cy="355481"/>
            <a:chOff x="3539102" y="2427549"/>
            <a:chExt cx="355099" cy="355481"/>
          </a:xfrm>
        </p:grpSpPr>
        <p:sp>
          <p:nvSpPr>
            <p:cNvPr id="274" name="Google Shape;274;p35"/>
            <p:cNvSpPr/>
            <p:nvPr/>
          </p:nvSpPr>
          <p:spPr>
            <a:xfrm>
              <a:off x="3539102" y="2561320"/>
              <a:ext cx="355099" cy="221710"/>
            </a:xfrm>
            <a:custGeom>
              <a:rect b="b" l="l" r="r" t="t"/>
              <a:pathLst>
                <a:path extrusionOk="0" h="6966" w="11157">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5"/>
            <p:cNvSpPr/>
            <p:nvPr/>
          </p:nvSpPr>
          <p:spPr>
            <a:xfrm>
              <a:off x="3544417" y="2427549"/>
              <a:ext cx="339568" cy="205415"/>
            </a:xfrm>
            <a:custGeom>
              <a:rect b="b" l="l" r="r" t="t"/>
              <a:pathLst>
                <a:path extrusionOk="0" h="6454" w="10669">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 name="Google Shape;276;p35"/>
          <p:cNvGrpSpPr/>
          <p:nvPr/>
        </p:nvGrpSpPr>
        <p:grpSpPr>
          <a:xfrm>
            <a:off x="5115877" y="1856562"/>
            <a:ext cx="359679" cy="321833"/>
            <a:chOff x="4670239" y="1541599"/>
            <a:chExt cx="359679" cy="321833"/>
          </a:xfrm>
        </p:grpSpPr>
        <p:sp>
          <p:nvSpPr>
            <p:cNvPr id="277" name="Google Shape;277;p35"/>
            <p:cNvSpPr/>
            <p:nvPr/>
          </p:nvSpPr>
          <p:spPr>
            <a:xfrm>
              <a:off x="4818790" y="1606787"/>
              <a:ext cx="28838" cy="49687"/>
            </a:xfrm>
            <a:custGeom>
              <a:rect b="b" l="l" r="r" t="t"/>
              <a:pathLst>
                <a:path extrusionOk="0" h="1561" w="906">
                  <a:moveTo>
                    <a:pt x="429" y="298"/>
                  </a:moveTo>
                  <a:lnTo>
                    <a:pt x="429" y="584"/>
                  </a:lnTo>
                  <a:cubicBezTo>
                    <a:pt x="310" y="537"/>
                    <a:pt x="287" y="489"/>
                    <a:pt x="287" y="429"/>
                  </a:cubicBezTo>
                  <a:cubicBezTo>
                    <a:pt x="287" y="346"/>
                    <a:pt x="358" y="310"/>
                    <a:pt x="429" y="298"/>
                  </a:cubicBezTo>
                  <a:close/>
                  <a:moveTo>
                    <a:pt x="537" y="882"/>
                  </a:moveTo>
                  <a:cubicBezTo>
                    <a:pt x="656" y="929"/>
                    <a:pt x="680" y="989"/>
                    <a:pt x="680" y="1060"/>
                  </a:cubicBezTo>
                  <a:cubicBezTo>
                    <a:pt x="680" y="1132"/>
                    <a:pt x="620" y="1191"/>
                    <a:pt x="537" y="1203"/>
                  </a:cubicBezTo>
                  <a:lnTo>
                    <a:pt x="537" y="882"/>
                  </a:lnTo>
                  <a:close/>
                  <a:moveTo>
                    <a:pt x="477" y="1"/>
                  </a:moveTo>
                  <a:cubicBezTo>
                    <a:pt x="441" y="1"/>
                    <a:pt x="418" y="13"/>
                    <a:pt x="418" y="48"/>
                  </a:cubicBezTo>
                  <a:lnTo>
                    <a:pt x="418" y="108"/>
                  </a:lnTo>
                  <a:cubicBezTo>
                    <a:pt x="191" y="132"/>
                    <a:pt x="48" y="251"/>
                    <a:pt x="48" y="477"/>
                  </a:cubicBezTo>
                  <a:cubicBezTo>
                    <a:pt x="48" y="715"/>
                    <a:pt x="227" y="787"/>
                    <a:pt x="418" y="870"/>
                  </a:cubicBezTo>
                  <a:lnTo>
                    <a:pt x="418" y="1239"/>
                  </a:lnTo>
                  <a:cubicBezTo>
                    <a:pt x="310" y="1215"/>
                    <a:pt x="263" y="1191"/>
                    <a:pt x="179" y="1120"/>
                  </a:cubicBezTo>
                  <a:cubicBezTo>
                    <a:pt x="159" y="1104"/>
                    <a:pt x="138" y="1096"/>
                    <a:pt x="118" y="1096"/>
                  </a:cubicBezTo>
                  <a:cubicBezTo>
                    <a:pt x="93" y="1096"/>
                    <a:pt x="69" y="1110"/>
                    <a:pt x="48" y="1144"/>
                  </a:cubicBezTo>
                  <a:cubicBezTo>
                    <a:pt x="1" y="1203"/>
                    <a:pt x="1" y="1263"/>
                    <a:pt x="48" y="1310"/>
                  </a:cubicBezTo>
                  <a:cubicBezTo>
                    <a:pt x="120" y="1418"/>
                    <a:pt x="287" y="1465"/>
                    <a:pt x="418" y="1465"/>
                  </a:cubicBezTo>
                  <a:lnTo>
                    <a:pt x="418" y="1513"/>
                  </a:lnTo>
                  <a:cubicBezTo>
                    <a:pt x="418" y="1549"/>
                    <a:pt x="441" y="1560"/>
                    <a:pt x="477" y="1560"/>
                  </a:cubicBezTo>
                  <a:cubicBezTo>
                    <a:pt x="501" y="1560"/>
                    <a:pt x="537" y="1549"/>
                    <a:pt x="537" y="1513"/>
                  </a:cubicBezTo>
                  <a:lnTo>
                    <a:pt x="537" y="1429"/>
                  </a:lnTo>
                  <a:cubicBezTo>
                    <a:pt x="727" y="1406"/>
                    <a:pt x="894" y="1263"/>
                    <a:pt x="894" y="1025"/>
                  </a:cubicBezTo>
                  <a:cubicBezTo>
                    <a:pt x="906" y="787"/>
                    <a:pt x="763" y="703"/>
                    <a:pt x="549" y="632"/>
                  </a:cubicBezTo>
                  <a:lnTo>
                    <a:pt x="549" y="286"/>
                  </a:lnTo>
                  <a:cubicBezTo>
                    <a:pt x="596" y="286"/>
                    <a:pt x="644" y="298"/>
                    <a:pt x="680" y="334"/>
                  </a:cubicBezTo>
                  <a:cubicBezTo>
                    <a:pt x="707" y="341"/>
                    <a:pt x="738" y="363"/>
                    <a:pt x="771" y="363"/>
                  </a:cubicBezTo>
                  <a:cubicBezTo>
                    <a:pt x="795" y="363"/>
                    <a:pt x="821" y="351"/>
                    <a:pt x="846" y="310"/>
                  </a:cubicBezTo>
                  <a:cubicBezTo>
                    <a:pt x="882" y="275"/>
                    <a:pt x="894" y="215"/>
                    <a:pt x="834" y="167"/>
                  </a:cubicBezTo>
                  <a:cubicBezTo>
                    <a:pt x="763" y="108"/>
                    <a:pt x="644" y="96"/>
                    <a:pt x="537" y="96"/>
                  </a:cubicBezTo>
                  <a:lnTo>
                    <a:pt x="537" y="48"/>
                  </a:lnTo>
                  <a:cubicBezTo>
                    <a:pt x="537" y="13"/>
                    <a:pt x="501" y="1"/>
                    <a:pt x="47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5"/>
            <p:cNvSpPr/>
            <p:nvPr/>
          </p:nvSpPr>
          <p:spPr>
            <a:xfrm>
              <a:off x="4875256" y="1557896"/>
              <a:ext cx="82281" cy="82663"/>
            </a:xfrm>
            <a:custGeom>
              <a:rect b="b" l="l" r="r" t="t"/>
              <a:pathLst>
                <a:path extrusionOk="0" h="2597" w="2585">
                  <a:moveTo>
                    <a:pt x="1287" y="310"/>
                  </a:moveTo>
                  <a:cubicBezTo>
                    <a:pt x="1823" y="310"/>
                    <a:pt x="2275" y="751"/>
                    <a:pt x="2275" y="1299"/>
                  </a:cubicBezTo>
                  <a:cubicBezTo>
                    <a:pt x="2263" y="1834"/>
                    <a:pt x="1823" y="2275"/>
                    <a:pt x="1287" y="2275"/>
                  </a:cubicBezTo>
                  <a:cubicBezTo>
                    <a:pt x="751" y="2275"/>
                    <a:pt x="310" y="1846"/>
                    <a:pt x="310" y="1299"/>
                  </a:cubicBezTo>
                  <a:cubicBezTo>
                    <a:pt x="310" y="763"/>
                    <a:pt x="739" y="310"/>
                    <a:pt x="1287" y="310"/>
                  </a:cubicBezTo>
                  <a:close/>
                  <a:moveTo>
                    <a:pt x="1287" y="1"/>
                  </a:moveTo>
                  <a:cubicBezTo>
                    <a:pt x="572" y="1"/>
                    <a:pt x="1" y="584"/>
                    <a:pt x="1" y="1299"/>
                  </a:cubicBezTo>
                  <a:cubicBezTo>
                    <a:pt x="1" y="2013"/>
                    <a:pt x="572" y="2596"/>
                    <a:pt x="1287" y="2596"/>
                  </a:cubicBezTo>
                  <a:cubicBezTo>
                    <a:pt x="2001" y="2596"/>
                    <a:pt x="2585" y="2013"/>
                    <a:pt x="2585" y="1299"/>
                  </a:cubicBezTo>
                  <a:cubicBezTo>
                    <a:pt x="2585" y="584"/>
                    <a:pt x="2001" y="1"/>
                    <a:pt x="128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5"/>
            <p:cNvSpPr/>
            <p:nvPr/>
          </p:nvSpPr>
          <p:spPr>
            <a:xfrm>
              <a:off x="4775215" y="1541599"/>
              <a:ext cx="199001" cy="147850"/>
            </a:xfrm>
            <a:custGeom>
              <a:rect b="b" l="l" r="r" t="t"/>
              <a:pathLst>
                <a:path extrusionOk="0" h="4645" w="6252">
                  <a:moveTo>
                    <a:pt x="1834" y="1811"/>
                  </a:moveTo>
                  <a:cubicBezTo>
                    <a:pt x="2168" y="1811"/>
                    <a:pt x="2465" y="1989"/>
                    <a:pt x="2644" y="2239"/>
                  </a:cubicBezTo>
                  <a:cubicBezTo>
                    <a:pt x="2680" y="2394"/>
                    <a:pt x="2739" y="2525"/>
                    <a:pt x="2799" y="2656"/>
                  </a:cubicBezTo>
                  <a:cubicBezTo>
                    <a:pt x="2799" y="2704"/>
                    <a:pt x="2811" y="2751"/>
                    <a:pt x="2811" y="2787"/>
                  </a:cubicBezTo>
                  <a:cubicBezTo>
                    <a:pt x="2811" y="3335"/>
                    <a:pt x="2382" y="3775"/>
                    <a:pt x="1834" y="3775"/>
                  </a:cubicBezTo>
                  <a:cubicBezTo>
                    <a:pt x="1298" y="3775"/>
                    <a:pt x="846" y="3347"/>
                    <a:pt x="846" y="2787"/>
                  </a:cubicBezTo>
                  <a:cubicBezTo>
                    <a:pt x="846" y="2251"/>
                    <a:pt x="1275" y="1811"/>
                    <a:pt x="1834" y="1811"/>
                  </a:cubicBezTo>
                  <a:close/>
                  <a:moveTo>
                    <a:pt x="1834" y="1263"/>
                  </a:moveTo>
                  <a:cubicBezTo>
                    <a:pt x="2108" y="1263"/>
                    <a:pt x="2382" y="1334"/>
                    <a:pt x="2620" y="1489"/>
                  </a:cubicBezTo>
                  <a:cubicBezTo>
                    <a:pt x="2608" y="1561"/>
                    <a:pt x="2608" y="1644"/>
                    <a:pt x="2584" y="1727"/>
                  </a:cubicBezTo>
                  <a:cubicBezTo>
                    <a:pt x="2382" y="1572"/>
                    <a:pt x="2108" y="1465"/>
                    <a:pt x="1822" y="1465"/>
                  </a:cubicBezTo>
                  <a:cubicBezTo>
                    <a:pt x="1120" y="1465"/>
                    <a:pt x="536" y="2049"/>
                    <a:pt x="536" y="2763"/>
                  </a:cubicBezTo>
                  <a:cubicBezTo>
                    <a:pt x="536" y="3477"/>
                    <a:pt x="1108" y="4061"/>
                    <a:pt x="1822" y="4061"/>
                  </a:cubicBezTo>
                  <a:cubicBezTo>
                    <a:pt x="2453" y="4061"/>
                    <a:pt x="2953" y="3632"/>
                    <a:pt x="3096" y="3049"/>
                  </a:cubicBezTo>
                  <a:cubicBezTo>
                    <a:pt x="3156" y="3108"/>
                    <a:pt x="3215" y="3156"/>
                    <a:pt x="3275" y="3216"/>
                  </a:cubicBezTo>
                  <a:cubicBezTo>
                    <a:pt x="3084" y="3870"/>
                    <a:pt x="2501" y="4299"/>
                    <a:pt x="1834" y="4299"/>
                  </a:cubicBezTo>
                  <a:cubicBezTo>
                    <a:pt x="1001" y="4299"/>
                    <a:pt x="310" y="3608"/>
                    <a:pt x="310" y="2775"/>
                  </a:cubicBezTo>
                  <a:cubicBezTo>
                    <a:pt x="310" y="1942"/>
                    <a:pt x="1001" y="1263"/>
                    <a:pt x="1834" y="1263"/>
                  </a:cubicBezTo>
                  <a:close/>
                  <a:moveTo>
                    <a:pt x="4430" y="1"/>
                  </a:moveTo>
                  <a:cubicBezTo>
                    <a:pt x="3644" y="1"/>
                    <a:pt x="2977" y="501"/>
                    <a:pt x="2703" y="1203"/>
                  </a:cubicBezTo>
                  <a:cubicBezTo>
                    <a:pt x="2441" y="1049"/>
                    <a:pt x="2144" y="977"/>
                    <a:pt x="1834" y="977"/>
                  </a:cubicBezTo>
                  <a:cubicBezTo>
                    <a:pt x="822" y="977"/>
                    <a:pt x="1" y="1799"/>
                    <a:pt x="1" y="2811"/>
                  </a:cubicBezTo>
                  <a:cubicBezTo>
                    <a:pt x="1" y="3823"/>
                    <a:pt x="822" y="4644"/>
                    <a:pt x="1834" y="4644"/>
                  </a:cubicBezTo>
                  <a:cubicBezTo>
                    <a:pt x="2608" y="4644"/>
                    <a:pt x="3287" y="4168"/>
                    <a:pt x="3561" y="3430"/>
                  </a:cubicBezTo>
                  <a:cubicBezTo>
                    <a:pt x="3811" y="3573"/>
                    <a:pt x="4108" y="3656"/>
                    <a:pt x="4430" y="3656"/>
                  </a:cubicBezTo>
                  <a:cubicBezTo>
                    <a:pt x="4846" y="3656"/>
                    <a:pt x="5251" y="3513"/>
                    <a:pt x="5585" y="3251"/>
                  </a:cubicBezTo>
                  <a:cubicBezTo>
                    <a:pt x="5894" y="3001"/>
                    <a:pt x="6132" y="2632"/>
                    <a:pt x="6216" y="2239"/>
                  </a:cubicBezTo>
                  <a:cubicBezTo>
                    <a:pt x="6228" y="2144"/>
                    <a:pt x="6192" y="2049"/>
                    <a:pt x="6097" y="2037"/>
                  </a:cubicBezTo>
                  <a:cubicBezTo>
                    <a:pt x="6086" y="2035"/>
                    <a:pt x="6076" y="2035"/>
                    <a:pt x="6065" y="2035"/>
                  </a:cubicBezTo>
                  <a:cubicBezTo>
                    <a:pt x="5991" y="2035"/>
                    <a:pt x="5917" y="2072"/>
                    <a:pt x="5906" y="2156"/>
                  </a:cubicBezTo>
                  <a:cubicBezTo>
                    <a:pt x="5739" y="2835"/>
                    <a:pt x="5144" y="3335"/>
                    <a:pt x="4430" y="3335"/>
                  </a:cubicBezTo>
                  <a:cubicBezTo>
                    <a:pt x="3882" y="3335"/>
                    <a:pt x="3394" y="3037"/>
                    <a:pt x="3120" y="2561"/>
                  </a:cubicBezTo>
                  <a:cubicBezTo>
                    <a:pt x="3096" y="2406"/>
                    <a:pt x="3037" y="2263"/>
                    <a:pt x="2965" y="2120"/>
                  </a:cubicBezTo>
                  <a:cubicBezTo>
                    <a:pt x="2763" y="1191"/>
                    <a:pt x="3477" y="310"/>
                    <a:pt x="4430" y="310"/>
                  </a:cubicBezTo>
                  <a:cubicBezTo>
                    <a:pt x="5144" y="310"/>
                    <a:pt x="5739" y="787"/>
                    <a:pt x="5906" y="1489"/>
                  </a:cubicBezTo>
                  <a:cubicBezTo>
                    <a:pt x="5916" y="1560"/>
                    <a:pt x="5986" y="1613"/>
                    <a:pt x="6058" y="1613"/>
                  </a:cubicBezTo>
                  <a:cubicBezTo>
                    <a:pt x="6071" y="1613"/>
                    <a:pt x="6084" y="1612"/>
                    <a:pt x="6097" y="1608"/>
                  </a:cubicBezTo>
                  <a:cubicBezTo>
                    <a:pt x="6192" y="1584"/>
                    <a:pt x="6251" y="1501"/>
                    <a:pt x="6216" y="1406"/>
                  </a:cubicBezTo>
                  <a:cubicBezTo>
                    <a:pt x="6132" y="1013"/>
                    <a:pt x="5906" y="656"/>
                    <a:pt x="5585" y="394"/>
                  </a:cubicBezTo>
                  <a:cubicBezTo>
                    <a:pt x="5251" y="132"/>
                    <a:pt x="4846" y="1"/>
                    <a:pt x="4430"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5"/>
            <p:cNvSpPr/>
            <p:nvPr/>
          </p:nvSpPr>
          <p:spPr>
            <a:xfrm>
              <a:off x="4901803" y="1574957"/>
              <a:ext cx="28838" cy="50069"/>
            </a:xfrm>
            <a:custGeom>
              <a:rect b="b" l="l" r="r" t="t"/>
              <a:pathLst>
                <a:path extrusionOk="0" h="1573" w="906">
                  <a:moveTo>
                    <a:pt x="429" y="322"/>
                  </a:moveTo>
                  <a:lnTo>
                    <a:pt x="429" y="596"/>
                  </a:lnTo>
                  <a:cubicBezTo>
                    <a:pt x="310" y="548"/>
                    <a:pt x="274" y="513"/>
                    <a:pt x="274" y="453"/>
                  </a:cubicBezTo>
                  <a:cubicBezTo>
                    <a:pt x="274" y="358"/>
                    <a:pt x="358" y="334"/>
                    <a:pt x="429" y="322"/>
                  </a:cubicBezTo>
                  <a:close/>
                  <a:moveTo>
                    <a:pt x="512" y="894"/>
                  </a:moveTo>
                  <a:cubicBezTo>
                    <a:pt x="631" y="941"/>
                    <a:pt x="667" y="1001"/>
                    <a:pt x="667" y="1072"/>
                  </a:cubicBezTo>
                  <a:cubicBezTo>
                    <a:pt x="667" y="1167"/>
                    <a:pt x="608" y="1215"/>
                    <a:pt x="512" y="1227"/>
                  </a:cubicBezTo>
                  <a:lnTo>
                    <a:pt x="512" y="894"/>
                  </a:lnTo>
                  <a:close/>
                  <a:moveTo>
                    <a:pt x="453" y="1"/>
                  </a:moveTo>
                  <a:cubicBezTo>
                    <a:pt x="429" y="1"/>
                    <a:pt x="393" y="24"/>
                    <a:pt x="393" y="48"/>
                  </a:cubicBezTo>
                  <a:lnTo>
                    <a:pt x="393" y="108"/>
                  </a:lnTo>
                  <a:cubicBezTo>
                    <a:pt x="167" y="132"/>
                    <a:pt x="24" y="251"/>
                    <a:pt x="24" y="477"/>
                  </a:cubicBezTo>
                  <a:cubicBezTo>
                    <a:pt x="24" y="715"/>
                    <a:pt x="203" y="798"/>
                    <a:pt x="393" y="870"/>
                  </a:cubicBezTo>
                  <a:lnTo>
                    <a:pt x="393" y="1239"/>
                  </a:lnTo>
                  <a:cubicBezTo>
                    <a:pt x="286" y="1227"/>
                    <a:pt x="250" y="1179"/>
                    <a:pt x="155" y="1120"/>
                  </a:cubicBezTo>
                  <a:cubicBezTo>
                    <a:pt x="138" y="1108"/>
                    <a:pt x="122" y="1102"/>
                    <a:pt x="106" y="1102"/>
                  </a:cubicBezTo>
                  <a:cubicBezTo>
                    <a:pt x="46" y="1102"/>
                    <a:pt x="0" y="1182"/>
                    <a:pt x="0" y="1239"/>
                  </a:cubicBezTo>
                  <a:cubicBezTo>
                    <a:pt x="0" y="1275"/>
                    <a:pt x="12" y="1298"/>
                    <a:pt x="24" y="1310"/>
                  </a:cubicBezTo>
                  <a:cubicBezTo>
                    <a:pt x="96" y="1417"/>
                    <a:pt x="262" y="1465"/>
                    <a:pt x="393" y="1465"/>
                  </a:cubicBezTo>
                  <a:lnTo>
                    <a:pt x="393" y="1525"/>
                  </a:lnTo>
                  <a:cubicBezTo>
                    <a:pt x="393" y="1548"/>
                    <a:pt x="429" y="1572"/>
                    <a:pt x="453" y="1572"/>
                  </a:cubicBezTo>
                  <a:cubicBezTo>
                    <a:pt x="488" y="1572"/>
                    <a:pt x="512" y="1548"/>
                    <a:pt x="512" y="1525"/>
                  </a:cubicBezTo>
                  <a:lnTo>
                    <a:pt x="512" y="1465"/>
                  </a:lnTo>
                  <a:cubicBezTo>
                    <a:pt x="715" y="1429"/>
                    <a:pt x="869" y="1298"/>
                    <a:pt x="869" y="1060"/>
                  </a:cubicBezTo>
                  <a:cubicBezTo>
                    <a:pt x="905" y="810"/>
                    <a:pt x="739" y="715"/>
                    <a:pt x="536" y="644"/>
                  </a:cubicBezTo>
                  <a:lnTo>
                    <a:pt x="536" y="298"/>
                  </a:lnTo>
                  <a:cubicBezTo>
                    <a:pt x="608" y="298"/>
                    <a:pt x="631" y="322"/>
                    <a:pt x="715" y="358"/>
                  </a:cubicBezTo>
                  <a:cubicBezTo>
                    <a:pt x="728" y="367"/>
                    <a:pt x="742" y="372"/>
                    <a:pt x="758" y="372"/>
                  </a:cubicBezTo>
                  <a:cubicBezTo>
                    <a:pt x="784" y="372"/>
                    <a:pt x="811" y="355"/>
                    <a:pt x="834" y="310"/>
                  </a:cubicBezTo>
                  <a:cubicBezTo>
                    <a:pt x="858" y="274"/>
                    <a:pt x="869" y="215"/>
                    <a:pt x="810" y="167"/>
                  </a:cubicBezTo>
                  <a:cubicBezTo>
                    <a:pt x="739" y="108"/>
                    <a:pt x="619" y="96"/>
                    <a:pt x="512" y="96"/>
                  </a:cubicBezTo>
                  <a:lnTo>
                    <a:pt x="512" y="48"/>
                  </a:lnTo>
                  <a:cubicBezTo>
                    <a:pt x="512" y="24"/>
                    <a:pt x="488" y="1"/>
                    <a:pt x="45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5"/>
            <p:cNvSpPr/>
            <p:nvPr/>
          </p:nvSpPr>
          <p:spPr>
            <a:xfrm>
              <a:off x="4670239" y="1657269"/>
              <a:ext cx="359679" cy="206163"/>
            </a:xfrm>
            <a:custGeom>
              <a:rect b="b" l="l" r="r" t="t"/>
              <a:pathLst>
                <a:path extrusionOk="0" h="6477" w="11300">
                  <a:moveTo>
                    <a:pt x="3590" y="1935"/>
                  </a:moveTo>
                  <a:cubicBezTo>
                    <a:pt x="3607" y="1935"/>
                    <a:pt x="3623" y="1948"/>
                    <a:pt x="3632" y="1975"/>
                  </a:cubicBezTo>
                  <a:cubicBezTo>
                    <a:pt x="3715" y="2129"/>
                    <a:pt x="4727" y="4832"/>
                    <a:pt x="4751" y="4939"/>
                  </a:cubicBezTo>
                  <a:cubicBezTo>
                    <a:pt x="4775" y="4951"/>
                    <a:pt x="4751" y="4975"/>
                    <a:pt x="4727" y="4987"/>
                  </a:cubicBezTo>
                  <a:lnTo>
                    <a:pt x="4013" y="5261"/>
                  </a:lnTo>
                  <a:cubicBezTo>
                    <a:pt x="3965" y="5130"/>
                    <a:pt x="2941" y="2403"/>
                    <a:pt x="2870" y="2213"/>
                  </a:cubicBezTo>
                  <a:lnTo>
                    <a:pt x="3572" y="1939"/>
                  </a:lnTo>
                  <a:cubicBezTo>
                    <a:pt x="3578" y="1936"/>
                    <a:pt x="3584" y="1935"/>
                    <a:pt x="3590" y="1935"/>
                  </a:cubicBezTo>
                  <a:close/>
                  <a:moveTo>
                    <a:pt x="2584" y="2308"/>
                  </a:moveTo>
                  <a:lnTo>
                    <a:pt x="3727" y="5368"/>
                  </a:lnTo>
                  <a:cubicBezTo>
                    <a:pt x="3180" y="5570"/>
                    <a:pt x="1810" y="6082"/>
                    <a:pt x="1584" y="6166"/>
                  </a:cubicBezTo>
                  <a:cubicBezTo>
                    <a:pt x="1577" y="6172"/>
                    <a:pt x="1569" y="6175"/>
                    <a:pt x="1560" y="6175"/>
                  </a:cubicBezTo>
                  <a:cubicBezTo>
                    <a:pt x="1537" y="6175"/>
                    <a:pt x="1509" y="6156"/>
                    <a:pt x="1501" y="6130"/>
                  </a:cubicBezTo>
                  <a:lnTo>
                    <a:pt x="394" y="3201"/>
                  </a:lnTo>
                  <a:cubicBezTo>
                    <a:pt x="382" y="3177"/>
                    <a:pt x="394" y="3130"/>
                    <a:pt x="441" y="3118"/>
                  </a:cubicBezTo>
                  <a:cubicBezTo>
                    <a:pt x="1144" y="2844"/>
                    <a:pt x="2096" y="2487"/>
                    <a:pt x="2584" y="2308"/>
                  </a:cubicBezTo>
                  <a:close/>
                  <a:moveTo>
                    <a:pt x="10358" y="1"/>
                  </a:moveTo>
                  <a:cubicBezTo>
                    <a:pt x="10108" y="1"/>
                    <a:pt x="9869" y="131"/>
                    <a:pt x="9692" y="308"/>
                  </a:cubicBezTo>
                  <a:lnTo>
                    <a:pt x="7966" y="1737"/>
                  </a:lnTo>
                  <a:cubicBezTo>
                    <a:pt x="7883" y="1522"/>
                    <a:pt x="7668" y="1308"/>
                    <a:pt x="7263" y="1308"/>
                  </a:cubicBezTo>
                  <a:cubicBezTo>
                    <a:pt x="6756" y="1308"/>
                    <a:pt x="6387" y="1304"/>
                    <a:pt x="6108" y="1304"/>
                  </a:cubicBezTo>
                  <a:cubicBezTo>
                    <a:pt x="5503" y="1304"/>
                    <a:pt x="5318" y="1321"/>
                    <a:pt x="5049" y="1427"/>
                  </a:cubicBezTo>
                  <a:lnTo>
                    <a:pt x="3953" y="1868"/>
                  </a:lnTo>
                  <a:lnTo>
                    <a:pt x="3930" y="1820"/>
                  </a:lnTo>
                  <a:cubicBezTo>
                    <a:pt x="3875" y="1675"/>
                    <a:pt x="3745" y="1592"/>
                    <a:pt x="3597" y="1592"/>
                  </a:cubicBezTo>
                  <a:cubicBezTo>
                    <a:pt x="3550" y="1592"/>
                    <a:pt x="3502" y="1600"/>
                    <a:pt x="3453" y="1618"/>
                  </a:cubicBezTo>
                  <a:lnTo>
                    <a:pt x="2620" y="1927"/>
                  </a:lnTo>
                  <a:cubicBezTo>
                    <a:pt x="2251" y="2058"/>
                    <a:pt x="1108" y="2510"/>
                    <a:pt x="298" y="2808"/>
                  </a:cubicBezTo>
                  <a:cubicBezTo>
                    <a:pt x="96" y="2880"/>
                    <a:pt x="1" y="3106"/>
                    <a:pt x="84" y="3308"/>
                  </a:cubicBezTo>
                  <a:lnTo>
                    <a:pt x="1179" y="6225"/>
                  </a:lnTo>
                  <a:cubicBezTo>
                    <a:pt x="1234" y="6389"/>
                    <a:pt x="1379" y="6476"/>
                    <a:pt x="1540" y="6476"/>
                  </a:cubicBezTo>
                  <a:cubicBezTo>
                    <a:pt x="1590" y="6476"/>
                    <a:pt x="1641" y="6468"/>
                    <a:pt x="1691" y="6451"/>
                  </a:cubicBezTo>
                  <a:cubicBezTo>
                    <a:pt x="1941" y="6368"/>
                    <a:pt x="3608" y="5725"/>
                    <a:pt x="3977" y="5594"/>
                  </a:cubicBezTo>
                  <a:lnTo>
                    <a:pt x="4858" y="5261"/>
                  </a:lnTo>
                  <a:cubicBezTo>
                    <a:pt x="5049" y="5189"/>
                    <a:pt x="5144" y="4975"/>
                    <a:pt x="5061" y="4785"/>
                  </a:cubicBezTo>
                  <a:lnTo>
                    <a:pt x="5049" y="4737"/>
                  </a:lnTo>
                  <a:cubicBezTo>
                    <a:pt x="5620" y="4499"/>
                    <a:pt x="5632" y="4475"/>
                    <a:pt x="6228" y="4475"/>
                  </a:cubicBezTo>
                  <a:cubicBezTo>
                    <a:pt x="6311" y="4475"/>
                    <a:pt x="6394" y="4404"/>
                    <a:pt x="6394" y="4308"/>
                  </a:cubicBezTo>
                  <a:cubicBezTo>
                    <a:pt x="6394" y="4225"/>
                    <a:pt x="6311" y="4142"/>
                    <a:pt x="6228" y="4142"/>
                  </a:cubicBezTo>
                  <a:cubicBezTo>
                    <a:pt x="5585" y="4142"/>
                    <a:pt x="5525" y="4189"/>
                    <a:pt x="4930" y="4439"/>
                  </a:cubicBezTo>
                  <a:lnTo>
                    <a:pt x="4073" y="2153"/>
                  </a:lnTo>
                  <a:lnTo>
                    <a:pt x="5168" y="1689"/>
                  </a:lnTo>
                  <a:cubicBezTo>
                    <a:pt x="5361" y="1615"/>
                    <a:pt x="5513" y="1601"/>
                    <a:pt x="5986" y="1601"/>
                  </a:cubicBezTo>
                  <a:cubicBezTo>
                    <a:pt x="6270" y="1601"/>
                    <a:pt x="6670" y="1606"/>
                    <a:pt x="7263" y="1606"/>
                  </a:cubicBezTo>
                  <a:cubicBezTo>
                    <a:pt x="7442" y="1606"/>
                    <a:pt x="7561" y="1665"/>
                    <a:pt x="7644" y="1784"/>
                  </a:cubicBezTo>
                  <a:cubicBezTo>
                    <a:pt x="7704" y="1868"/>
                    <a:pt x="7704" y="1963"/>
                    <a:pt x="7716" y="1987"/>
                  </a:cubicBezTo>
                  <a:cubicBezTo>
                    <a:pt x="7716" y="2046"/>
                    <a:pt x="7668" y="2344"/>
                    <a:pt x="7382" y="2391"/>
                  </a:cubicBezTo>
                  <a:cubicBezTo>
                    <a:pt x="6942" y="2463"/>
                    <a:pt x="5989" y="2594"/>
                    <a:pt x="5978" y="2594"/>
                  </a:cubicBezTo>
                  <a:cubicBezTo>
                    <a:pt x="5882" y="2606"/>
                    <a:pt x="5823" y="2689"/>
                    <a:pt x="5835" y="2772"/>
                  </a:cubicBezTo>
                  <a:cubicBezTo>
                    <a:pt x="5858" y="2844"/>
                    <a:pt x="5918" y="2903"/>
                    <a:pt x="6001" y="2903"/>
                  </a:cubicBezTo>
                  <a:lnTo>
                    <a:pt x="6037" y="2903"/>
                  </a:lnTo>
                  <a:cubicBezTo>
                    <a:pt x="6049" y="2903"/>
                    <a:pt x="7001" y="2772"/>
                    <a:pt x="7442" y="2701"/>
                  </a:cubicBezTo>
                  <a:cubicBezTo>
                    <a:pt x="7859" y="2630"/>
                    <a:pt x="8014" y="2284"/>
                    <a:pt x="8037" y="2046"/>
                  </a:cubicBezTo>
                  <a:lnTo>
                    <a:pt x="9919" y="498"/>
                  </a:lnTo>
                  <a:cubicBezTo>
                    <a:pt x="10039" y="385"/>
                    <a:pt x="10193" y="287"/>
                    <a:pt x="10356" y="287"/>
                  </a:cubicBezTo>
                  <a:cubicBezTo>
                    <a:pt x="10451" y="287"/>
                    <a:pt x="10549" y="320"/>
                    <a:pt x="10645" y="403"/>
                  </a:cubicBezTo>
                  <a:cubicBezTo>
                    <a:pt x="10942" y="701"/>
                    <a:pt x="10681" y="1058"/>
                    <a:pt x="10597" y="1141"/>
                  </a:cubicBezTo>
                  <a:cubicBezTo>
                    <a:pt x="10526" y="1213"/>
                    <a:pt x="8240" y="3677"/>
                    <a:pt x="8240" y="3677"/>
                  </a:cubicBezTo>
                  <a:cubicBezTo>
                    <a:pt x="7906" y="4070"/>
                    <a:pt x="7466" y="4130"/>
                    <a:pt x="7263" y="4130"/>
                  </a:cubicBezTo>
                  <a:lnTo>
                    <a:pt x="6966" y="4130"/>
                  </a:lnTo>
                  <a:cubicBezTo>
                    <a:pt x="6882" y="4130"/>
                    <a:pt x="6811" y="4201"/>
                    <a:pt x="6811" y="4296"/>
                  </a:cubicBezTo>
                  <a:cubicBezTo>
                    <a:pt x="6811" y="4380"/>
                    <a:pt x="6882" y="4463"/>
                    <a:pt x="6966" y="4463"/>
                  </a:cubicBezTo>
                  <a:lnTo>
                    <a:pt x="7287" y="4463"/>
                  </a:lnTo>
                  <a:cubicBezTo>
                    <a:pt x="7502" y="4439"/>
                    <a:pt x="8061" y="4368"/>
                    <a:pt x="8478" y="3892"/>
                  </a:cubicBezTo>
                  <a:lnTo>
                    <a:pt x="10835" y="1344"/>
                  </a:lnTo>
                  <a:cubicBezTo>
                    <a:pt x="11062" y="1153"/>
                    <a:pt x="11300" y="629"/>
                    <a:pt x="10871" y="213"/>
                  </a:cubicBezTo>
                  <a:cubicBezTo>
                    <a:pt x="10706" y="62"/>
                    <a:pt x="10530" y="1"/>
                    <a:pt x="10358"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 name="Google Shape;282;p35"/>
          <p:cNvGrpSpPr/>
          <p:nvPr/>
        </p:nvGrpSpPr>
        <p:grpSpPr>
          <a:xfrm>
            <a:off x="5082545" y="3342774"/>
            <a:ext cx="426329" cy="332375"/>
            <a:chOff x="2611458" y="3816374"/>
            <a:chExt cx="426329" cy="332375"/>
          </a:xfrm>
        </p:grpSpPr>
        <p:sp>
          <p:nvSpPr>
            <p:cNvPr id="283" name="Google Shape;283;p35"/>
            <p:cNvSpPr/>
            <p:nvPr/>
          </p:nvSpPr>
          <p:spPr>
            <a:xfrm>
              <a:off x="2611458" y="3816374"/>
              <a:ext cx="426329" cy="332375"/>
            </a:xfrm>
            <a:custGeom>
              <a:rect b="b" l="l" r="r" t="t"/>
              <a:pathLst>
                <a:path extrusionOk="0" h="10443" w="13395">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5"/>
            <p:cNvSpPr/>
            <p:nvPr/>
          </p:nvSpPr>
          <p:spPr>
            <a:xfrm>
              <a:off x="2803568" y="3950909"/>
              <a:ext cx="40198" cy="85648"/>
            </a:xfrm>
            <a:custGeom>
              <a:rect b="b" l="l" r="r" t="t"/>
              <a:pathLst>
                <a:path extrusionOk="0" h="2691" w="1263">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5"/>
            <p:cNvSpPr/>
            <p:nvPr/>
          </p:nvSpPr>
          <p:spPr>
            <a:xfrm>
              <a:off x="2851691" y="3917935"/>
              <a:ext cx="40580" cy="118621"/>
            </a:xfrm>
            <a:custGeom>
              <a:rect b="b" l="l" r="r" t="t"/>
              <a:pathLst>
                <a:path extrusionOk="0" h="3727" w="1275">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5"/>
            <p:cNvSpPr/>
            <p:nvPr/>
          </p:nvSpPr>
          <p:spPr>
            <a:xfrm>
              <a:off x="2900197" y="3934995"/>
              <a:ext cx="40198" cy="101562"/>
            </a:xfrm>
            <a:custGeom>
              <a:rect b="b" l="l" r="r" t="t"/>
              <a:pathLst>
                <a:path extrusionOk="0" h="3191" w="1263">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5"/>
            <p:cNvSpPr/>
            <p:nvPr/>
          </p:nvSpPr>
          <p:spPr>
            <a:xfrm>
              <a:off x="2948320" y="3879265"/>
              <a:ext cx="40580" cy="156941"/>
            </a:xfrm>
            <a:custGeom>
              <a:rect b="b" l="l" r="r" t="t"/>
              <a:pathLst>
                <a:path extrusionOk="0" h="4931" w="1275">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5"/>
            <p:cNvSpPr/>
            <p:nvPr/>
          </p:nvSpPr>
          <p:spPr>
            <a:xfrm>
              <a:off x="2716807" y="3896325"/>
              <a:ext cx="49269" cy="13304"/>
            </a:xfrm>
            <a:custGeom>
              <a:rect b="b" l="l" r="r" t="t"/>
              <a:pathLst>
                <a:path extrusionOk="0" h="418" w="1548">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5"/>
            <p:cNvSpPr/>
            <p:nvPr/>
          </p:nvSpPr>
          <p:spPr>
            <a:xfrm>
              <a:off x="2717157" y="3917553"/>
              <a:ext cx="69002" cy="13304"/>
            </a:xfrm>
            <a:custGeom>
              <a:rect b="b" l="l" r="r" t="t"/>
              <a:pathLst>
                <a:path extrusionOk="0" h="418" w="2168">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5"/>
            <p:cNvSpPr/>
            <p:nvPr/>
          </p:nvSpPr>
          <p:spPr>
            <a:xfrm>
              <a:off x="2717157" y="3938782"/>
              <a:ext cx="69002" cy="13272"/>
            </a:xfrm>
            <a:custGeom>
              <a:rect b="b" l="l" r="r" t="t"/>
              <a:pathLst>
                <a:path extrusionOk="0" h="417" w="2168">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5"/>
            <p:cNvSpPr/>
            <p:nvPr/>
          </p:nvSpPr>
          <p:spPr>
            <a:xfrm>
              <a:off x="2717157" y="3960361"/>
              <a:ext cx="69002" cy="13304"/>
            </a:xfrm>
            <a:custGeom>
              <a:rect b="b" l="l" r="r" t="t"/>
              <a:pathLst>
                <a:path extrusionOk="0" h="418" w="2168">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5"/>
            <p:cNvSpPr/>
            <p:nvPr/>
          </p:nvSpPr>
          <p:spPr>
            <a:xfrm>
              <a:off x="2655793" y="4020993"/>
              <a:ext cx="84152" cy="82656"/>
            </a:xfrm>
            <a:custGeom>
              <a:rect b="b" l="l" r="r" t="t"/>
              <a:pathLst>
                <a:path extrusionOk="0" h="2597" w="2644">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 name="Google Shape;293;p35"/>
          <p:cNvGrpSpPr/>
          <p:nvPr/>
        </p:nvGrpSpPr>
        <p:grpSpPr>
          <a:xfrm>
            <a:off x="3719974" y="3335857"/>
            <a:ext cx="348257" cy="346188"/>
            <a:chOff x="3541011" y="3367320"/>
            <a:chExt cx="348257" cy="346188"/>
          </a:xfrm>
        </p:grpSpPr>
        <p:sp>
          <p:nvSpPr>
            <p:cNvPr id="294" name="Google Shape;294;p35"/>
            <p:cNvSpPr/>
            <p:nvPr/>
          </p:nvSpPr>
          <p:spPr>
            <a:xfrm>
              <a:off x="3541011" y="3367320"/>
              <a:ext cx="347906" cy="346188"/>
            </a:xfrm>
            <a:custGeom>
              <a:rect b="b" l="l" r="r" t="t"/>
              <a:pathLst>
                <a:path extrusionOk="0" h="10877" w="10931">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5"/>
            <p:cNvSpPr/>
            <p:nvPr/>
          </p:nvSpPr>
          <p:spPr>
            <a:xfrm>
              <a:off x="3658105" y="3389599"/>
              <a:ext cx="208820" cy="199431"/>
            </a:xfrm>
            <a:custGeom>
              <a:rect b="b" l="l" r="r" t="t"/>
              <a:pathLst>
                <a:path extrusionOk="0" h="6266" w="6561">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5"/>
            <p:cNvSpPr/>
            <p:nvPr/>
          </p:nvSpPr>
          <p:spPr>
            <a:xfrm>
              <a:off x="3720614" y="3426805"/>
              <a:ext cx="95164" cy="116011"/>
            </a:xfrm>
            <a:custGeom>
              <a:rect b="b" l="l" r="r" t="t"/>
              <a:pathLst>
                <a:path extrusionOk="0" h="3645" w="299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5"/>
            <p:cNvSpPr/>
            <p:nvPr/>
          </p:nvSpPr>
          <p:spPr>
            <a:xfrm>
              <a:off x="3773671" y="3496030"/>
              <a:ext cx="115597" cy="114993"/>
            </a:xfrm>
            <a:custGeom>
              <a:rect b="b" l="l" r="r" t="t"/>
              <a:pathLst>
                <a:path extrusionOk="0" h="3613" w="3632">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6"/>
          <p:cNvSpPr/>
          <p:nvPr/>
        </p:nvSpPr>
        <p:spPr>
          <a:xfrm>
            <a:off x="-403525" y="1183700"/>
            <a:ext cx="6094200" cy="3319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6"/>
          <p:cNvSpPr txBox="1"/>
          <p:nvPr>
            <p:ph type="ctrTitle"/>
          </p:nvPr>
        </p:nvSpPr>
        <p:spPr>
          <a:xfrm>
            <a:off x="681800" y="450050"/>
            <a:ext cx="53457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Technical Analysis</a:t>
            </a:r>
            <a:endParaRPr sz="2800"/>
          </a:p>
        </p:txBody>
      </p:sp>
      <p:pic>
        <p:nvPicPr>
          <p:cNvPr id="304" name="Google Shape;304;p36"/>
          <p:cNvPicPr preferRelativeResize="0"/>
          <p:nvPr/>
        </p:nvPicPr>
        <p:blipFill>
          <a:blip r:embed="rId3">
            <a:alphaModFix/>
          </a:blip>
          <a:stretch>
            <a:fillRect/>
          </a:stretch>
        </p:blipFill>
        <p:spPr>
          <a:xfrm>
            <a:off x="141475" y="1473875"/>
            <a:ext cx="5463051" cy="2739150"/>
          </a:xfrm>
          <a:prstGeom prst="rect">
            <a:avLst/>
          </a:prstGeom>
          <a:noFill/>
          <a:ln>
            <a:noFill/>
          </a:ln>
        </p:spPr>
      </p:pic>
      <p:sp>
        <p:nvSpPr>
          <p:cNvPr id="305" name="Google Shape;305;p36"/>
          <p:cNvSpPr txBox="1"/>
          <p:nvPr/>
        </p:nvSpPr>
        <p:spPr>
          <a:xfrm>
            <a:off x="5975226" y="1183700"/>
            <a:ext cx="2768700" cy="190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DM Serif Display"/>
                <a:ea typeface="DM Serif Display"/>
                <a:cs typeface="DM Serif Display"/>
                <a:sym typeface="DM Serif Display"/>
              </a:rPr>
              <a:t>The technical indicators are indeed sometimes contradictory.</a:t>
            </a:r>
            <a:endParaRPr sz="1500">
              <a:solidFill>
                <a:schemeClr val="dk1"/>
              </a:solidFill>
              <a:latin typeface="DM Serif Display"/>
              <a:ea typeface="DM Serif Display"/>
              <a:cs typeface="DM Serif Display"/>
              <a:sym typeface="DM Serif Display"/>
            </a:endParaRPr>
          </a:p>
          <a:p>
            <a:pPr indent="0" lvl="0" marL="0" rtl="0" algn="l">
              <a:spcBef>
                <a:spcPts val="0"/>
              </a:spcBef>
              <a:spcAft>
                <a:spcPts val="0"/>
              </a:spcAft>
              <a:buNone/>
            </a:pPr>
            <a:r>
              <a:t/>
            </a:r>
            <a:endParaRPr sz="1500">
              <a:solidFill>
                <a:schemeClr val="dk1"/>
              </a:solidFill>
              <a:latin typeface="DM Serif Display"/>
              <a:ea typeface="DM Serif Display"/>
              <a:cs typeface="DM Serif Display"/>
              <a:sym typeface="DM Serif Display"/>
            </a:endParaRPr>
          </a:p>
          <a:p>
            <a:pPr indent="0" lvl="0" marL="0" rtl="0" algn="l">
              <a:spcBef>
                <a:spcPts val="0"/>
              </a:spcBef>
              <a:spcAft>
                <a:spcPts val="0"/>
              </a:spcAft>
              <a:buNone/>
            </a:pPr>
            <a:r>
              <a:rPr lang="en" sz="1500">
                <a:solidFill>
                  <a:schemeClr val="dk1"/>
                </a:solidFill>
                <a:latin typeface="DM Serif Display"/>
                <a:ea typeface="DM Serif Display"/>
                <a:cs typeface="DM Serif Display"/>
                <a:sym typeface="DM Serif Display"/>
              </a:rPr>
              <a:t>For example, on Aug 26, 2020, the over 70% RSI is a bullish signal, but the Bollinger band shows it is overbought.</a:t>
            </a:r>
            <a:endParaRPr sz="1300">
              <a:latin typeface="Open Sans Light"/>
              <a:ea typeface="Open Sans Light"/>
              <a:cs typeface="Open Sans Light"/>
              <a:sym typeface="Open Sans Light"/>
            </a:endParaRPr>
          </a:p>
        </p:txBody>
      </p:sp>
      <p:sp>
        <p:nvSpPr>
          <p:cNvPr id="306" name="Google Shape;306;p36"/>
          <p:cNvSpPr txBox="1"/>
          <p:nvPr/>
        </p:nvSpPr>
        <p:spPr>
          <a:xfrm>
            <a:off x="5975226" y="3164000"/>
            <a:ext cx="27687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DM Serif Display"/>
                <a:ea typeface="DM Serif Display"/>
                <a:cs typeface="DM Serif Display"/>
                <a:sym typeface="DM Serif Display"/>
              </a:rPr>
              <a:t>Instead of simply comparing how many bullish and bearish indicators, our model determines the most rational threshold for each indicators</a:t>
            </a:r>
            <a:endParaRPr sz="1300">
              <a:latin typeface="Open Sans Light"/>
              <a:ea typeface="Open Sans Light"/>
              <a:cs typeface="Open Sans Light"/>
              <a:sym typeface="Open Sans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7"/>
          <p:cNvSpPr/>
          <p:nvPr/>
        </p:nvSpPr>
        <p:spPr>
          <a:xfrm>
            <a:off x="2878233" y="3066012"/>
            <a:ext cx="3434100" cy="84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7"/>
          <p:cNvSpPr/>
          <p:nvPr/>
        </p:nvSpPr>
        <p:spPr>
          <a:xfrm>
            <a:off x="3311820" y="2373308"/>
            <a:ext cx="2567100" cy="844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7"/>
          <p:cNvSpPr/>
          <p:nvPr/>
        </p:nvSpPr>
        <p:spPr>
          <a:xfrm>
            <a:off x="3716851" y="1680609"/>
            <a:ext cx="1756800" cy="84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7"/>
          <p:cNvSpPr/>
          <p:nvPr/>
        </p:nvSpPr>
        <p:spPr>
          <a:xfrm>
            <a:off x="4076268" y="987900"/>
            <a:ext cx="1038000" cy="844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7"/>
          <p:cNvSpPr/>
          <p:nvPr/>
        </p:nvSpPr>
        <p:spPr>
          <a:xfrm>
            <a:off x="2290725" y="3758700"/>
            <a:ext cx="4609200" cy="844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7"/>
          <p:cNvSpPr txBox="1"/>
          <p:nvPr>
            <p:ph idx="4294967295" type="ctrTitle"/>
          </p:nvPr>
        </p:nvSpPr>
        <p:spPr>
          <a:xfrm flipH="1">
            <a:off x="1197397" y="3652250"/>
            <a:ext cx="993000" cy="387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600"/>
              <a:t>Step 5</a:t>
            </a:r>
            <a:endParaRPr sz="1600"/>
          </a:p>
        </p:txBody>
      </p:sp>
      <p:sp>
        <p:nvSpPr>
          <p:cNvPr id="317" name="Google Shape;317;p37"/>
          <p:cNvSpPr txBox="1"/>
          <p:nvPr/>
        </p:nvSpPr>
        <p:spPr>
          <a:xfrm>
            <a:off x="282326" y="4039550"/>
            <a:ext cx="1840800" cy="564000"/>
          </a:xfrm>
          <a:prstGeom prst="rect">
            <a:avLst/>
          </a:prstGeom>
          <a:noFill/>
          <a:ln>
            <a:noFill/>
          </a:ln>
        </p:spPr>
        <p:txBody>
          <a:bodyPr anchorCtr="0" anchor="t" bIns="0" lIns="0" spcFirstLastPara="1" rIns="0" wrap="square" tIns="6700">
            <a:noAutofit/>
          </a:bodyPr>
          <a:lstStyle/>
          <a:p>
            <a:pPr indent="0" lvl="0" marL="0" marR="0" rtl="0" algn="r">
              <a:lnSpc>
                <a:spcPct val="100000"/>
              </a:lnSpc>
              <a:spcBef>
                <a:spcPts val="0"/>
              </a:spcBef>
              <a:spcAft>
                <a:spcPts val="0"/>
              </a:spcAft>
              <a:buNone/>
            </a:pPr>
            <a:r>
              <a:rPr lang="en" sz="1200">
                <a:latin typeface="Open Sans Light"/>
                <a:ea typeface="Open Sans Light"/>
                <a:cs typeface="Open Sans Light"/>
                <a:sym typeface="Open Sans Light"/>
              </a:rPr>
              <a:t>Dynamically adjust the position of bond ETF to reduce the portfolio risk.</a:t>
            </a:r>
            <a:endParaRPr sz="1200">
              <a:latin typeface="Open Sans Light"/>
              <a:ea typeface="Open Sans Light"/>
              <a:cs typeface="Open Sans Light"/>
              <a:sym typeface="Open Sans Light"/>
            </a:endParaRPr>
          </a:p>
        </p:txBody>
      </p:sp>
      <p:sp>
        <p:nvSpPr>
          <p:cNvPr id="318" name="Google Shape;318;p37"/>
          <p:cNvSpPr txBox="1"/>
          <p:nvPr>
            <p:ph idx="4294967295" type="ctrTitle"/>
          </p:nvPr>
        </p:nvSpPr>
        <p:spPr>
          <a:xfrm flipH="1">
            <a:off x="2069072" y="2373298"/>
            <a:ext cx="1127400" cy="378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600"/>
              <a:t>Step 3</a:t>
            </a:r>
            <a:endParaRPr sz="1600"/>
          </a:p>
        </p:txBody>
      </p:sp>
      <p:sp>
        <p:nvSpPr>
          <p:cNvPr id="319" name="Google Shape;319;p37"/>
          <p:cNvSpPr txBox="1"/>
          <p:nvPr/>
        </p:nvSpPr>
        <p:spPr>
          <a:xfrm>
            <a:off x="389350" y="2751900"/>
            <a:ext cx="2378700" cy="551400"/>
          </a:xfrm>
          <a:prstGeom prst="rect">
            <a:avLst/>
          </a:prstGeom>
          <a:noFill/>
          <a:ln>
            <a:noFill/>
          </a:ln>
        </p:spPr>
        <p:txBody>
          <a:bodyPr anchorCtr="0" anchor="t" bIns="0" lIns="0" spcFirstLastPara="1" rIns="0" wrap="square" tIns="6700">
            <a:noAutofit/>
          </a:bodyPr>
          <a:lstStyle/>
          <a:p>
            <a:pPr indent="0" lvl="0" marL="0" marR="0" rtl="0" algn="r">
              <a:lnSpc>
                <a:spcPct val="100000"/>
              </a:lnSpc>
              <a:spcBef>
                <a:spcPts val="0"/>
              </a:spcBef>
              <a:spcAft>
                <a:spcPts val="0"/>
              </a:spcAft>
              <a:buNone/>
            </a:pPr>
            <a:r>
              <a:rPr lang="en" sz="1200">
                <a:latin typeface="Open Sans Light"/>
                <a:ea typeface="Open Sans Light"/>
                <a:cs typeface="Open Sans Light"/>
                <a:sym typeface="Open Sans Light"/>
              </a:rPr>
              <a:t>Train a gradient boosting tree model to determine the threshold of each indicators. Calculate the score of each asset. </a:t>
            </a:r>
            <a:endParaRPr sz="1200">
              <a:latin typeface="Open Sans Light"/>
              <a:ea typeface="Open Sans Light"/>
              <a:cs typeface="Open Sans Light"/>
              <a:sym typeface="Open Sans Light"/>
            </a:endParaRPr>
          </a:p>
        </p:txBody>
      </p:sp>
      <p:sp>
        <p:nvSpPr>
          <p:cNvPr id="320" name="Google Shape;320;p37"/>
          <p:cNvSpPr txBox="1"/>
          <p:nvPr>
            <p:ph idx="4294967295" type="ctrTitle"/>
          </p:nvPr>
        </p:nvSpPr>
        <p:spPr>
          <a:xfrm flipH="1">
            <a:off x="2818050" y="895700"/>
            <a:ext cx="1127400" cy="378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600"/>
              <a:t>Step 1</a:t>
            </a:r>
            <a:endParaRPr sz="1600"/>
          </a:p>
        </p:txBody>
      </p:sp>
      <p:sp>
        <p:nvSpPr>
          <p:cNvPr id="321" name="Google Shape;321;p37"/>
          <p:cNvSpPr txBox="1"/>
          <p:nvPr/>
        </p:nvSpPr>
        <p:spPr>
          <a:xfrm>
            <a:off x="2382925" y="1134460"/>
            <a:ext cx="1497600" cy="551700"/>
          </a:xfrm>
          <a:prstGeom prst="rect">
            <a:avLst/>
          </a:prstGeom>
          <a:noFill/>
          <a:ln>
            <a:noFill/>
          </a:ln>
        </p:spPr>
        <p:txBody>
          <a:bodyPr anchorCtr="0" anchor="ctr" bIns="0" lIns="0" spcFirstLastPara="1" rIns="0" wrap="square" tIns="6700">
            <a:noAutofit/>
          </a:bodyPr>
          <a:lstStyle/>
          <a:p>
            <a:pPr indent="0" lvl="0" marL="0" marR="0" rtl="0" algn="r">
              <a:lnSpc>
                <a:spcPct val="100000"/>
              </a:lnSpc>
              <a:spcBef>
                <a:spcPts val="0"/>
              </a:spcBef>
              <a:spcAft>
                <a:spcPts val="0"/>
              </a:spcAft>
              <a:buNone/>
            </a:pPr>
            <a:r>
              <a:rPr lang="en" sz="1200">
                <a:latin typeface="Open Sans Light"/>
                <a:ea typeface="Open Sans Light"/>
                <a:cs typeface="Open Sans Light"/>
                <a:sym typeface="Open Sans Light"/>
              </a:rPr>
              <a:t>Calculate the technical indicators </a:t>
            </a:r>
            <a:endParaRPr sz="1200">
              <a:latin typeface="Open Sans Light"/>
              <a:ea typeface="Open Sans Light"/>
              <a:cs typeface="Open Sans Light"/>
              <a:sym typeface="Open Sans Light"/>
            </a:endParaRPr>
          </a:p>
        </p:txBody>
      </p:sp>
      <p:sp>
        <p:nvSpPr>
          <p:cNvPr id="322" name="Google Shape;322;p37"/>
          <p:cNvSpPr txBox="1"/>
          <p:nvPr>
            <p:ph idx="4294967295" type="ctrTitle"/>
          </p:nvPr>
        </p:nvSpPr>
        <p:spPr>
          <a:xfrm flipH="1">
            <a:off x="5574125" y="1680600"/>
            <a:ext cx="1127400" cy="38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Step 2</a:t>
            </a:r>
            <a:endParaRPr sz="1600"/>
          </a:p>
        </p:txBody>
      </p:sp>
      <p:sp>
        <p:nvSpPr>
          <p:cNvPr id="323" name="Google Shape;323;p37"/>
          <p:cNvSpPr txBox="1"/>
          <p:nvPr/>
        </p:nvSpPr>
        <p:spPr>
          <a:xfrm>
            <a:off x="5994275" y="2023375"/>
            <a:ext cx="2846700" cy="564000"/>
          </a:xfrm>
          <a:prstGeom prst="rect">
            <a:avLst/>
          </a:prstGeom>
          <a:noFill/>
          <a:ln>
            <a:noFill/>
          </a:ln>
        </p:spPr>
        <p:txBody>
          <a:bodyPr anchorCtr="0" anchor="t" bIns="0" lIns="0" spcFirstLastPara="1" rIns="0" wrap="square" tIns="6700">
            <a:noAutofit/>
          </a:bodyPr>
          <a:lstStyle/>
          <a:p>
            <a:pPr indent="0" lvl="0" marL="0" marR="0" rtl="0" algn="l">
              <a:lnSpc>
                <a:spcPct val="100000"/>
              </a:lnSpc>
              <a:spcBef>
                <a:spcPts val="0"/>
              </a:spcBef>
              <a:spcAft>
                <a:spcPts val="0"/>
              </a:spcAft>
              <a:buNone/>
            </a:pPr>
            <a:r>
              <a:rPr lang="en" sz="1200">
                <a:latin typeface="Open Sans Light"/>
                <a:ea typeface="Open Sans Light"/>
                <a:cs typeface="Open Sans Light"/>
                <a:sym typeface="Open Sans Light"/>
              </a:rPr>
              <a:t>Label the stock performance, if it daily return is better than 70% of previous time, we label it as “up”. If it is worse than 30% of previous time, we label it as “down.”</a:t>
            </a:r>
            <a:endParaRPr sz="1200">
              <a:latin typeface="DM Sans"/>
              <a:ea typeface="DM Sans"/>
              <a:cs typeface="DM Sans"/>
              <a:sym typeface="DM Sans"/>
            </a:endParaRPr>
          </a:p>
        </p:txBody>
      </p:sp>
      <p:sp>
        <p:nvSpPr>
          <p:cNvPr id="324" name="Google Shape;324;p37"/>
          <p:cNvSpPr txBox="1"/>
          <p:nvPr>
            <p:ph idx="4294967295" type="ctrTitle"/>
          </p:nvPr>
        </p:nvSpPr>
        <p:spPr>
          <a:xfrm flipH="1">
            <a:off x="6422554" y="3066000"/>
            <a:ext cx="1127400" cy="38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Step 4</a:t>
            </a:r>
            <a:endParaRPr sz="1600"/>
          </a:p>
        </p:txBody>
      </p:sp>
      <p:sp>
        <p:nvSpPr>
          <p:cNvPr id="325" name="Google Shape;325;p37"/>
          <p:cNvSpPr txBox="1"/>
          <p:nvPr/>
        </p:nvSpPr>
        <p:spPr>
          <a:xfrm>
            <a:off x="7000250" y="3394175"/>
            <a:ext cx="2057100" cy="564000"/>
          </a:xfrm>
          <a:prstGeom prst="rect">
            <a:avLst/>
          </a:prstGeom>
          <a:noFill/>
          <a:ln>
            <a:noFill/>
          </a:ln>
        </p:spPr>
        <p:txBody>
          <a:bodyPr anchorCtr="0" anchor="t" bIns="0" lIns="0" spcFirstLastPara="1" rIns="0" wrap="square" tIns="6700">
            <a:noAutofit/>
          </a:bodyPr>
          <a:lstStyle/>
          <a:p>
            <a:pPr indent="0" lvl="0" marL="0" marR="0" rtl="0" algn="l">
              <a:lnSpc>
                <a:spcPct val="100000"/>
              </a:lnSpc>
              <a:spcBef>
                <a:spcPts val="0"/>
              </a:spcBef>
              <a:spcAft>
                <a:spcPts val="0"/>
              </a:spcAft>
              <a:buNone/>
            </a:pPr>
            <a:r>
              <a:rPr lang="en" sz="1200">
                <a:latin typeface="Open Sans Light"/>
                <a:ea typeface="Open Sans Light"/>
                <a:cs typeface="Open Sans Light"/>
                <a:sym typeface="Open Sans Light"/>
              </a:rPr>
              <a:t>Optimize the weights by maximizing the total score of the portfolio, under the constraint of market neutral.</a:t>
            </a:r>
            <a:endParaRPr sz="1200">
              <a:latin typeface="Open Sans Light"/>
              <a:ea typeface="Open Sans Light"/>
              <a:cs typeface="Open Sans Light"/>
              <a:sym typeface="Open Sans Light"/>
            </a:endParaRPr>
          </a:p>
        </p:txBody>
      </p:sp>
      <p:sp>
        <p:nvSpPr>
          <p:cNvPr id="326" name="Google Shape;326;p37"/>
          <p:cNvSpPr/>
          <p:nvPr/>
        </p:nvSpPr>
        <p:spPr>
          <a:xfrm>
            <a:off x="4076275" y="1680600"/>
            <a:ext cx="1038000" cy="1521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7"/>
          <p:cNvSpPr/>
          <p:nvPr/>
        </p:nvSpPr>
        <p:spPr>
          <a:xfrm>
            <a:off x="3311825" y="3066002"/>
            <a:ext cx="2567100" cy="131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 name="Google Shape;328;p37"/>
          <p:cNvGrpSpPr/>
          <p:nvPr/>
        </p:nvGrpSpPr>
        <p:grpSpPr>
          <a:xfrm>
            <a:off x="4385894" y="1160684"/>
            <a:ext cx="378479" cy="378888"/>
            <a:chOff x="3653900" y="979325"/>
            <a:chExt cx="254525" cy="254800"/>
          </a:xfrm>
        </p:grpSpPr>
        <p:sp>
          <p:nvSpPr>
            <p:cNvPr id="329" name="Google Shape;329;p37"/>
            <p:cNvSpPr/>
            <p:nvPr/>
          </p:nvSpPr>
          <p:spPr>
            <a:xfrm>
              <a:off x="3816225" y="1062700"/>
              <a:ext cx="42300" cy="40700"/>
            </a:xfrm>
            <a:custGeom>
              <a:rect b="b" l="l" r="r" t="t"/>
              <a:pathLst>
                <a:path extrusionOk="0" h="1628" w="1692">
                  <a:moveTo>
                    <a:pt x="814" y="326"/>
                  </a:moveTo>
                  <a:cubicBezTo>
                    <a:pt x="1010" y="326"/>
                    <a:pt x="1190" y="444"/>
                    <a:pt x="1265" y="627"/>
                  </a:cubicBezTo>
                  <a:cubicBezTo>
                    <a:pt x="1340" y="809"/>
                    <a:pt x="1299" y="1019"/>
                    <a:pt x="1159" y="1159"/>
                  </a:cubicBezTo>
                  <a:cubicBezTo>
                    <a:pt x="1066" y="1252"/>
                    <a:pt x="941" y="1301"/>
                    <a:pt x="814" y="1301"/>
                  </a:cubicBezTo>
                  <a:cubicBezTo>
                    <a:pt x="751" y="1301"/>
                    <a:pt x="687" y="1289"/>
                    <a:pt x="627" y="1264"/>
                  </a:cubicBezTo>
                  <a:cubicBezTo>
                    <a:pt x="445" y="1189"/>
                    <a:pt x="325" y="1011"/>
                    <a:pt x="325" y="813"/>
                  </a:cubicBezTo>
                  <a:cubicBezTo>
                    <a:pt x="327" y="544"/>
                    <a:pt x="545" y="326"/>
                    <a:pt x="814" y="326"/>
                  </a:cubicBezTo>
                  <a:close/>
                  <a:moveTo>
                    <a:pt x="812" y="1"/>
                  </a:moveTo>
                  <a:cubicBezTo>
                    <a:pt x="708" y="1"/>
                    <a:pt x="603" y="21"/>
                    <a:pt x="503" y="62"/>
                  </a:cubicBezTo>
                  <a:cubicBezTo>
                    <a:pt x="199" y="189"/>
                    <a:pt x="1" y="485"/>
                    <a:pt x="1" y="815"/>
                  </a:cubicBezTo>
                  <a:cubicBezTo>
                    <a:pt x="1" y="1263"/>
                    <a:pt x="364" y="1626"/>
                    <a:pt x="814" y="1628"/>
                  </a:cubicBezTo>
                  <a:cubicBezTo>
                    <a:pt x="1142" y="1628"/>
                    <a:pt x="1440" y="1430"/>
                    <a:pt x="1565" y="1126"/>
                  </a:cubicBezTo>
                  <a:cubicBezTo>
                    <a:pt x="1692" y="821"/>
                    <a:pt x="1622" y="471"/>
                    <a:pt x="1389" y="238"/>
                  </a:cubicBezTo>
                  <a:cubicBezTo>
                    <a:pt x="1233" y="83"/>
                    <a:pt x="1024" y="1"/>
                    <a:pt x="8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7"/>
            <p:cNvSpPr/>
            <p:nvPr/>
          </p:nvSpPr>
          <p:spPr>
            <a:xfrm>
              <a:off x="3818225" y="1111500"/>
              <a:ext cx="51925" cy="37650"/>
            </a:xfrm>
            <a:custGeom>
              <a:rect b="b" l="l" r="r" t="t"/>
              <a:pathLst>
                <a:path extrusionOk="0" h="1506" w="2077">
                  <a:moveTo>
                    <a:pt x="734" y="0"/>
                  </a:moveTo>
                  <a:cubicBezTo>
                    <a:pt x="513" y="0"/>
                    <a:pt x="295" y="55"/>
                    <a:pt x="101" y="159"/>
                  </a:cubicBezTo>
                  <a:cubicBezTo>
                    <a:pt x="26" y="203"/>
                    <a:pt x="0" y="299"/>
                    <a:pt x="42" y="376"/>
                  </a:cubicBezTo>
                  <a:cubicBezTo>
                    <a:pt x="71" y="430"/>
                    <a:pt x="128" y="461"/>
                    <a:pt x="186" y="461"/>
                  </a:cubicBezTo>
                  <a:cubicBezTo>
                    <a:pt x="209" y="461"/>
                    <a:pt x="233" y="456"/>
                    <a:pt x="255" y="446"/>
                  </a:cubicBezTo>
                  <a:cubicBezTo>
                    <a:pt x="410" y="363"/>
                    <a:pt x="573" y="324"/>
                    <a:pt x="734" y="324"/>
                  </a:cubicBezTo>
                  <a:cubicBezTo>
                    <a:pt x="1210" y="324"/>
                    <a:pt x="1655" y="664"/>
                    <a:pt x="1738" y="1179"/>
                  </a:cubicBezTo>
                  <a:lnTo>
                    <a:pt x="734" y="1179"/>
                  </a:lnTo>
                  <a:cubicBezTo>
                    <a:pt x="646" y="1182"/>
                    <a:pt x="576" y="1255"/>
                    <a:pt x="576" y="1342"/>
                  </a:cubicBezTo>
                  <a:cubicBezTo>
                    <a:pt x="576" y="1430"/>
                    <a:pt x="646" y="1502"/>
                    <a:pt x="734" y="1505"/>
                  </a:cubicBezTo>
                  <a:lnTo>
                    <a:pt x="1913" y="1505"/>
                  </a:lnTo>
                  <a:cubicBezTo>
                    <a:pt x="2003" y="1505"/>
                    <a:pt x="2076" y="1432"/>
                    <a:pt x="2076" y="1342"/>
                  </a:cubicBezTo>
                  <a:cubicBezTo>
                    <a:pt x="2075" y="600"/>
                    <a:pt x="1474" y="0"/>
                    <a:pt x="7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7"/>
            <p:cNvSpPr/>
            <p:nvPr/>
          </p:nvSpPr>
          <p:spPr>
            <a:xfrm>
              <a:off x="3692200" y="1111525"/>
              <a:ext cx="52400" cy="37650"/>
            </a:xfrm>
            <a:custGeom>
              <a:rect b="b" l="l" r="r" t="t"/>
              <a:pathLst>
                <a:path extrusionOk="0" h="1506" w="2096">
                  <a:moveTo>
                    <a:pt x="1343" y="0"/>
                  </a:moveTo>
                  <a:cubicBezTo>
                    <a:pt x="1104" y="0"/>
                    <a:pt x="865" y="64"/>
                    <a:pt x="653" y="192"/>
                  </a:cubicBezTo>
                  <a:cubicBezTo>
                    <a:pt x="248" y="434"/>
                    <a:pt x="0" y="871"/>
                    <a:pt x="0" y="1343"/>
                  </a:cubicBezTo>
                  <a:cubicBezTo>
                    <a:pt x="0" y="1433"/>
                    <a:pt x="73" y="1505"/>
                    <a:pt x="163" y="1505"/>
                  </a:cubicBezTo>
                  <a:lnTo>
                    <a:pt x="1358" y="1505"/>
                  </a:lnTo>
                  <a:cubicBezTo>
                    <a:pt x="1446" y="1503"/>
                    <a:pt x="1514" y="1430"/>
                    <a:pt x="1514" y="1343"/>
                  </a:cubicBezTo>
                  <a:cubicBezTo>
                    <a:pt x="1514" y="1255"/>
                    <a:pt x="1446" y="1182"/>
                    <a:pt x="1358" y="1180"/>
                  </a:cubicBezTo>
                  <a:lnTo>
                    <a:pt x="338" y="1180"/>
                  </a:lnTo>
                  <a:cubicBezTo>
                    <a:pt x="422" y="664"/>
                    <a:pt x="867" y="324"/>
                    <a:pt x="1344" y="324"/>
                  </a:cubicBezTo>
                  <a:cubicBezTo>
                    <a:pt x="1503" y="324"/>
                    <a:pt x="1667" y="362"/>
                    <a:pt x="1821" y="445"/>
                  </a:cubicBezTo>
                  <a:cubicBezTo>
                    <a:pt x="1848" y="461"/>
                    <a:pt x="1878" y="469"/>
                    <a:pt x="1907" y="469"/>
                  </a:cubicBezTo>
                  <a:cubicBezTo>
                    <a:pt x="1965" y="469"/>
                    <a:pt x="2022" y="439"/>
                    <a:pt x="2052" y="384"/>
                  </a:cubicBezTo>
                  <a:cubicBezTo>
                    <a:pt x="2096" y="301"/>
                    <a:pt x="2061" y="198"/>
                    <a:pt x="1976" y="159"/>
                  </a:cubicBezTo>
                  <a:cubicBezTo>
                    <a:pt x="1778" y="53"/>
                    <a:pt x="1560" y="0"/>
                    <a:pt x="13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7"/>
            <p:cNvSpPr/>
            <p:nvPr/>
          </p:nvSpPr>
          <p:spPr>
            <a:xfrm>
              <a:off x="3705425" y="1062700"/>
              <a:ext cx="42275" cy="40700"/>
            </a:xfrm>
            <a:custGeom>
              <a:rect b="b" l="l" r="r" t="t"/>
              <a:pathLst>
                <a:path extrusionOk="0" h="1628" w="1691">
                  <a:moveTo>
                    <a:pt x="813" y="326"/>
                  </a:moveTo>
                  <a:cubicBezTo>
                    <a:pt x="1011" y="326"/>
                    <a:pt x="1189" y="444"/>
                    <a:pt x="1264" y="627"/>
                  </a:cubicBezTo>
                  <a:cubicBezTo>
                    <a:pt x="1339" y="809"/>
                    <a:pt x="1298" y="1019"/>
                    <a:pt x="1159" y="1159"/>
                  </a:cubicBezTo>
                  <a:cubicBezTo>
                    <a:pt x="1065" y="1252"/>
                    <a:pt x="941" y="1301"/>
                    <a:pt x="814" y="1301"/>
                  </a:cubicBezTo>
                  <a:cubicBezTo>
                    <a:pt x="751" y="1301"/>
                    <a:pt x="688" y="1289"/>
                    <a:pt x="627" y="1264"/>
                  </a:cubicBezTo>
                  <a:cubicBezTo>
                    <a:pt x="444" y="1189"/>
                    <a:pt x="326" y="1011"/>
                    <a:pt x="326" y="813"/>
                  </a:cubicBezTo>
                  <a:cubicBezTo>
                    <a:pt x="326" y="544"/>
                    <a:pt x="544" y="326"/>
                    <a:pt x="813" y="326"/>
                  </a:cubicBezTo>
                  <a:close/>
                  <a:moveTo>
                    <a:pt x="812" y="1"/>
                  </a:moveTo>
                  <a:cubicBezTo>
                    <a:pt x="708" y="1"/>
                    <a:pt x="603" y="21"/>
                    <a:pt x="502" y="62"/>
                  </a:cubicBezTo>
                  <a:cubicBezTo>
                    <a:pt x="198" y="189"/>
                    <a:pt x="0" y="485"/>
                    <a:pt x="0" y="815"/>
                  </a:cubicBezTo>
                  <a:cubicBezTo>
                    <a:pt x="0" y="1263"/>
                    <a:pt x="365" y="1626"/>
                    <a:pt x="813" y="1628"/>
                  </a:cubicBezTo>
                  <a:cubicBezTo>
                    <a:pt x="1143" y="1628"/>
                    <a:pt x="1439" y="1430"/>
                    <a:pt x="1566" y="1126"/>
                  </a:cubicBezTo>
                  <a:cubicBezTo>
                    <a:pt x="1691" y="821"/>
                    <a:pt x="1621" y="471"/>
                    <a:pt x="1388" y="238"/>
                  </a:cubicBezTo>
                  <a:cubicBezTo>
                    <a:pt x="1233" y="83"/>
                    <a:pt x="1025" y="1"/>
                    <a:pt x="8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7"/>
            <p:cNvSpPr/>
            <p:nvPr/>
          </p:nvSpPr>
          <p:spPr>
            <a:xfrm>
              <a:off x="3754975" y="1052475"/>
              <a:ext cx="54450" cy="52375"/>
            </a:xfrm>
            <a:custGeom>
              <a:rect b="b" l="l" r="r" t="t"/>
              <a:pathLst>
                <a:path extrusionOk="0" h="2095" w="2178">
                  <a:moveTo>
                    <a:pt x="1048" y="326"/>
                  </a:moveTo>
                  <a:cubicBezTo>
                    <a:pt x="1340" y="326"/>
                    <a:pt x="1603" y="502"/>
                    <a:pt x="1715" y="771"/>
                  </a:cubicBezTo>
                  <a:cubicBezTo>
                    <a:pt x="1826" y="1042"/>
                    <a:pt x="1764" y="1353"/>
                    <a:pt x="1558" y="1559"/>
                  </a:cubicBezTo>
                  <a:cubicBezTo>
                    <a:pt x="1420" y="1697"/>
                    <a:pt x="1235" y="1770"/>
                    <a:pt x="1047" y="1770"/>
                  </a:cubicBezTo>
                  <a:cubicBezTo>
                    <a:pt x="954" y="1770"/>
                    <a:pt x="860" y="1752"/>
                    <a:pt x="771" y="1715"/>
                  </a:cubicBezTo>
                  <a:cubicBezTo>
                    <a:pt x="502" y="1603"/>
                    <a:pt x="325" y="1341"/>
                    <a:pt x="325" y="1047"/>
                  </a:cubicBezTo>
                  <a:cubicBezTo>
                    <a:pt x="327" y="649"/>
                    <a:pt x="648" y="326"/>
                    <a:pt x="1048" y="326"/>
                  </a:cubicBezTo>
                  <a:close/>
                  <a:moveTo>
                    <a:pt x="1048" y="1"/>
                  </a:moveTo>
                  <a:cubicBezTo>
                    <a:pt x="913" y="1"/>
                    <a:pt x="776" y="27"/>
                    <a:pt x="647" y="81"/>
                  </a:cubicBezTo>
                  <a:cubicBezTo>
                    <a:pt x="255" y="242"/>
                    <a:pt x="1" y="625"/>
                    <a:pt x="1" y="1049"/>
                  </a:cubicBezTo>
                  <a:cubicBezTo>
                    <a:pt x="1" y="1626"/>
                    <a:pt x="469" y="2095"/>
                    <a:pt x="1048" y="2095"/>
                  </a:cubicBezTo>
                  <a:cubicBezTo>
                    <a:pt x="1471" y="2095"/>
                    <a:pt x="1853" y="1840"/>
                    <a:pt x="2015" y="1448"/>
                  </a:cubicBezTo>
                  <a:cubicBezTo>
                    <a:pt x="2178" y="1057"/>
                    <a:pt x="2087" y="607"/>
                    <a:pt x="1789" y="307"/>
                  </a:cubicBezTo>
                  <a:cubicBezTo>
                    <a:pt x="1588" y="107"/>
                    <a:pt x="1320" y="1"/>
                    <a:pt x="10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7"/>
            <p:cNvSpPr/>
            <p:nvPr/>
          </p:nvSpPr>
          <p:spPr>
            <a:xfrm>
              <a:off x="3736975" y="1112975"/>
              <a:ext cx="88325" cy="48275"/>
            </a:xfrm>
            <a:custGeom>
              <a:rect b="b" l="l" r="r" t="t"/>
              <a:pathLst>
                <a:path extrusionOk="0" h="1931" w="3533">
                  <a:moveTo>
                    <a:pt x="1767" y="0"/>
                  </a:moveTo>
                  <a:cubicBezTo>
                    <a:pt x="1767" y="0"/>
                    <a:pt x="1767" y="0"/>
                    <a:pt x="1768" y="0"/>
                  </a:cubicBezTo>
                  <a:lnTo>
                    <a:pt x="1768" y="0"/>
                  </a:lnTo>
                  <a:cubicBezTo>
                    <a:pt x="1768" y="0"/>
                    <a:pt x="1768" y="0"/>
                    <a:pt x="1768" y="0"/>
                  </a:cubicBezTo>
                  <a:close/>
                  <a:moveTo>
                    <a:pt x="1768" y="325"/>
                  </a:moveTo>
                  <a:cubicBezTo>
                    <a:pt x="2501" y="325"/>
                    <a:pt x="3117" y="875"/>
                    <a:pt x="3199" y="1604"/>
                  </a:cubicBezTo>
                  <a:lnTo>
                    <a:pt x="336" y="1604"/>
                  </a:lnTo>
                  <a:cubicBezTo>
                    <a:pt x="418" y="875"/>
                    <a:pt x="1035" y="325"/>
                    <a:pt x="1768" y="325"/>
                  </a:cubicBezTo>
                  <a:close/>
                  <a:moveTo>
                    <a:pt x="1768" y="0"/>
                  </a:moveTo>
                  <a:cubicBezTo>
                    <a:pt x="792" y="2"/>
                    <a:pt x="2" y="792"/>
                    <a:pt x="1" y="1768"/>
                  </a:cubicBezTo>
                  <a:cubicBezTo>
                    <a:pt x="1" y="1857"/>
                    <a:pt x="73" y="1931"/>
                    <a:pt x="164" y="1931"/>
                  </a:cubicBezTo>
                  <a:lnTo>
                    <a:pt x="3370" y="1931"/>
                  </a:lnTo>
                  <a:cubicBezTo>
                    <a:pt x="3460" y="1931"/>
                    <a:pt x="3533" y="1857"/>
                    <a:pt x="3533" y="1768"/>
                  </a:cubicBezTo>
                  <a:cubicBezTo>
                    <a:pt x="3533" y="792"/>
                    <a:pt x="2742" y="2"/>
                    <a:pt x="17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7"/>
            <p:cNvSpPr/>
            <p:nvPr/>
          </p:nvSpPr>
          <p:spPr>
            <a:xfrm>
              <a:off x="3653900" y="979325"/>
              <a:ext cx="254525" cy="254800"/>
            </a:xfrm>
            <a:custGeom>
              <a:rect b="b" l="l" r="r" t="t"/>
              <a:pathLst>
                <a:path extrusionOk="0" h="10192" w="10181">
                  <a:moveTo>
                    <a:pt x="5253" y="889"/>
                  </a:moveTo>
                  <a:cubicBezTo>
                    <a:pt x="7448" y="973"/>
                    <a:pt x="9218" y="2743"/>
                    <a:pt x="9303" y="4938"/>
                  </a:cubicBezTo>
                  <a:lnTo>
                    <a:pt x="8914" y="4938"/>
                  </a:lnTo>
                  <a:cubicBezTo>
                    <a:pt x="8827" y="4941"/>
                    <a:pt x="8757" y="5014"/>
                    <a:pt x="8757" y="5101"/>
                  </a:cubicBezTo>
                  <a:cubicBezTo>
                    <a:pt x="8757" y="5189"/>
                    <a:pt x="8827" y="5262"/>
                    <a:pt x="8914" y="5264"/>
                  </a:cubicBezTo>
                  <a:lnTo>
                    <a:pt x="9302" y="5264"/>
                  </a:lnTo>
                  <a:cubicBezTo>
                    <a:pt x="9220" y="7458"/>
                    <a:pt x="7448" y="9230"/>
                    <a:pt x="5253" y="9313"/>
                  </a:cubicBezTo>
                  <a:lnTo>
                    <a:pt x="5253" y="8926"/>
                  </a:lnTo>
                  <a:cubicBezTo>
                    <a:pt x="5257" y="8833"/>
                    <a:pt x="5183" y="8757"/>
                    <a:pt x="5091" y="8757"/>
                  </a:cubicBezTo>
                  <a:cubicBezTo>
                    <a:pt x="4998" y="8757"/>
                    <a:pt x="4926" y="8833"/>
                    <a:pt x="4928" y="8926"/>
                  </a:cubicBezTo>
                  <a:lnTo>
                    <a:pt x="4928" y="9313"/>
                  </a:lnTo>
                  <a:cubicBezTo>
                    <a:pt x="2733" y="9229"/>
                    <a:pt x="963" y="7458"/>
                    <a:pt x="879" y="5264"/>
                  </a:cubicBezTo>
                  <a:lnTo>
                    <a:pt x="1267" y="5264"/>
                  </a:lnTo>
                  <a:cubicBezTo>
                    <a:pt x="1354" y="5262"/>
                    <a:pt x="1424" y="5189"/>
                    <a:pt x="1424" y="5101"/>
                  </a:cubicBezTo>
                  <a:cubicBezTo>
                    <a:pt x="1424" y="5014"/>
                    <a:pt x="1354" y="4941"/>
                    <a:pt x="1267" y="4938"/>
                  </a:cubicBezTo>
                  <a:lnTo>
                    <a:pt x="879" y="4938"/>
                  </a:lnTo>
                  <a:cubicBezTo>
                    <a:pt x="963" y="2743"/>
                    <a:pt x="2733" y="973"/>
                    <a:pt x="4928" y="889"/>
                  </a:cubicBezTo>
                  <a:lnTo>
                    <a:pt x="4928" y="1277"/>
                  </a:lnTo>
                  <a:cubicBezTo>
                    <a:pt x="4931" y="1364"/>
                    <a:pt x="5002" y="1434"/>
                    <a:pt x="5091" y="1434"/>
                  </a:cubicBezTo>
                  <a:cubicBezTo>
                    <a:pt x="5179" y="1434"/>
                    <a:pt x="5250" y="1364"/>
                    <a:pt x="5253" y="1277"/>
                  </a:cubicBezTo>
                  <a:lnTo>
                    <a:pt x="5253" y="889"/>
                  </a:lnTo>
                  <a:close/>
                  <a:moveTo>
                    <a:pt x="5091" y="1"/>
                  </a:moveTo>
                  <a:cubicBezTo>
                    <a:pt x="4998" y="1"/>
                    <a:pt x="4926" y="76"/>
                    <a:pt x="4928" y="169"/>
                  </a:cubicBezTo>
                  <a:lnTo>
                    <a:pt x="4928" y="563"/>
                  </a:lnTo>
                  <a:cubicBezTo>
                    <a:pt x="2554" y="647"/>
                    <a:pt x="637" y="2564"/>
                    <a:pt x="553" y="4938"/>
                  </a:cubicBezTo>
                  <a:lnTo>
                    <a:pt x="158" y="4938"/>
                  </a:lnTo>
                  <a:cubicBezTo>
                    <a:pt x="70" y="4941"/>
                    <a:pt x="0" y="5012"/>
                    <a:pt x="0" y="5101"/>
                  </a:cubicBezTo>
                  <a:cubicBezTo>
                    <a:pt x="0" y="5189"/>
                    <a:pt x="70" y="5260"/>
                    <a:pt x="158" y="5263"/>
                  </a:cubicBezTo>
                  <a:lnTo>
                    <a:pt x="553" y="5263"/>
                  </a:lnTo>
                  <a:cubicBezTo>
                    <a:pt x="637" y="7639"/>
                    <a:pt x="2554" y="9554"/>
                    <a:pt x="4928" y="9638"/>
                  </a:cubicBezTo>
                  <a:lnTo>
                    <a:pt x="4928" y="10034"/>
                  </a:lnTo>
                  <a:cubicBezTo>
                    <a:pt x="4931" y="10121"/>
                    <a:pt x="5002" y="10191"/>
                    <a:pt x="5091" y="10191"/>
                  </a:cubicBezTo>
                  <a:cubicBezTo>
                    <a:pt x="5179" y="10191"/>
                    <a:pt x="5250" y="10121"/>
                    <a:pt x="5253" y="10034"/>
                  </a:cubicBezTo>
                  <a:lnTo>
                    <a:pt x="5253" y="9638"/>
                  </a:lnTo>
                  <a:cubicBezTo>
                    <a:pt x="7629" y="9554"/>
                    <a:pt x="9544" y="7639"/>
                    <a:pt x="9628" y="5263"/>
                  </a:cubicBezTo>
                  <a:lnTo>
                    <a:pt x="10023" y="5263"/>
                  </a:lnTo>
                  <a:cubicBezTo>
                    <a:pt x="10111" y="5260"/>
                    <a:pt x="10181" y="5189"/>
                    <a:pt x="10181" y="5101"/>
                  </a:cubicBezTo>
                  <a:cubicBezTo>
                    <a:pt x="10181" y="5012"/>
                    <a:pt x="10111" y="4941"/>
                    <a:pt x="10023" y="4938"/>
                  </a:cubicBezTo>
                  <a:lnTo>
                    <a:pt x="9628" y="4938"/>
                  </a:lnTo>
                  <a:cubicBezTo>
                    <a:pt x="9544" y="2564"/>
                    <a:pt x="7629" y="647"/>
                    <a:pt x="5253" y="563"/>
                  </a:cubicBezTo>
                  <a:lnTo>
                    <a:pt x="5253" y="169"/>
                  </a:lnTo>
                  <a:cubicBezTo>
                    <a:pt x="5257" y="76"/>
                    <a:pt x="5183" y="1"/>
                    <a:pt x="50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 name="Google Shape;336;p37"/>
          <p:cNvGrpSpPr/>
          <p:nvPr/>
        </p:nvGrpSpPr>
        <p:grpSpPr>
          <a:xfrm>
            <a:off x="4385891" y="2023387"/>
            <a:ext cx="378484" cy="295718"/>
            <a:chOff x="4930500" y="1006450"/>
            <a:chExt cx="257000" cy="200800"/>
          </a:xfrm>
        </p:grpSpPr>
        <p:sp>
          <p:nvSpPr>
            <p:cNvPr id="337" name="Google Shape;337;p37"/>
            <p:cNvSpPr/>
            <p:nvPr/>
          </p:nvSpPr>
          <p:spPr>
            <a:xfrm>
              <a:off x="4930500" y="1006450"/>
              <a:ext cx="257000" cy="200800"/>
            </a:xfrm>
            <a:custGeom>
              <a:rect b="b" l="l" r="r" t="t"/>
              <a:pathLst>
                <a:path extrusionOk="0" h="8032" w="10280">
                  <a:moveTo>
                    <a:pt x="9955" y="324"/>
                  </a:moveTo>
                  <a:lnTo>
                    <a:pt x="9955" y="652"/>
                  </a:lnTo>
                  <a:lnTo>
                    <a:pt x="8764" y="652"/>
                  </a:lnTo>
                  <a:cubicBezTo>
                    <a:pt x="8676" y="655"/>
                    <a:pt x="8606" y="726"/>
                    <a:pt x="8606" y="814"/>
                  </a:cubicBezTo>
                  <a:cubicBezTo>
                    <a:pt x="8606" y="901"/>
                    <a:pt x="8676" y="974"/>
                    <a:pt x="8764" y="977"/>
                  </a:cubicBezTo>
                  <a:lnTo>
                    <a:pt x="9687" y="977"/>
                  </a:lnTo>
                  <a:lnTo>
                    <a:pt x="9687" y="5758"/>
                  </a:lnTo>
                  <a:lnTo>
                    <a:pt x="4163" y="5758"/>
                  </a:lnTo>
                  <a:lnTo>
                    <a:pt x="4163" y="5602"/>
                  </a:lnTo>
                  <a:cubicBezTo>
                    <a:pt x="4163" y="5512"/>
                    <a:pt x="4090" y="5439"/>
                    <a:pt x="4000" y="5439"/>
                  </a:cubicBezTo>
                  <a:lnTo>
                    <a:pt x="3733" y="5439"/>
                  </a:lnTo>
                  <a:cubicBezTo>
                    <a:pt x="3702" y="5337"/>
                    <a:pt x="3661" y="5239"/>
                    <a:pt x="3611" y="5144"/>
                  </a:cubicBezTo>
                  <a:lnTo>
                    <a:pt x="3799" y="4956"/>
                  </a:lnTo>
                  <a:cubicBezTo>
                    <a:pt x="3863" y="4893"/>
                    <a:pt x="3863" y="4790"/>
                    <a:pt x="3799" y="4726"/>
                  </a:cubicBezTo>
                  <a:lnTo>
                    <a:pt x="3307" y="4233"/>
                  </a:lnTo>
                  <a:cubicBezTo>
                    <a:pt x="3274" y="4201"/>
                    <a:pt x="3233" y="4186"/>
                    <a:pt x="3191" y="4186"/>
                  </a:cubicBezTo>
                  <a:cubicBezTo>
                    <a:pt x="3150" y="4186"/>
                    <a:pt x="3108" y="4201"/>
                    <a:pt x="3077" y="4233"/>
                  </a:cubicBezTo>
                  <a:lnTo>
                    <a:pt x="2888" y="4422"/>
                  </a:lnTo>
                  <a:cubicBezTo>
                    <a:pt x="2794" y="4370"/>
                    <a:pt x="2696" y="4330"/>
                    <a:pt x="2593" y="4298"/>
                  </a:cubicBezTo>
                  <a:lnTo>
                    <a:pt x="2593" y="4032"/>
                  </a:lnTo>
                  <a:cubicBezTo>
                    <a:pt x="2593" y="3942"/>
                    <a:pt x="2521" y="3870"/>
                    <a:pt x="2430" y="3870"/>
                  </a:cubicBezTo>
                  <a:lnTo>
                    <a:pt x="2029" y="3870"/>
                  </a:lnTo>
                  <a:lnTo>
                    <a:pt x="2029" y="975"/>
                  </a:lnTo>
                  <a:lnTo>
                    <a:pt x="8201" y="975"/>
                  </a:lnTo>
                  <a:cubicBezTo>
                    <a:pt x="8204" y="975"/>
                    <a:pt x="8206" y="976"/>
                    <a:pt x="8208" y="976"/>
                  </a:cubicBezTo>
                  <a:cubicBezTo>
                    <a:pt x="8297" y="976"/>
                    <a:pt x="8370" y="903"/>
                    <a:pt x="8370" y="814"/>
                  </a:cubicBezTo>
                  <a:cubicBezTo>
                    <a:pt x="8370" y="724"/>
                    <a:pt x="8296" y="651"/>
                    <a:pt x="8206" y="651"/>
                  </a:cubicBezTo>
                  <a:cubicBezTo>
                    <a:pt x="8205" y="651"/>
                    <a:pt x="8203" y="651"/>
                    <a:pt x="8201" y="651"/>
                  </a:cubicBezTo>
                  <a:lnTo>
                    <a:pt x="1763" y="651"/>
                  </a:lnTo>
                  <a:lnTo>
                    <a:pt x="1763" y="324"/>
                  </a:lnTo>
                  <a:close/>
                  <a:moveTo>
                    <a:pt x="9954" y="6083"/>
                  </a:moveTo>
                  <a:lnTo>
                    <a:pt x="9954" y="6411"/>
                  </a:lnTo>
                  <a:lnTo>
                    <a:pt x="4118" y="6411"/>
                  </a:lnTo>
                  <a:cubicBezTo>
                    <a:pt x="4147" y="6380"/>
                    <a:pt x="4162" y="6341"/>
                    <a:pt x="4163" y="6299"/>
                  </a:cubicBezTo>
                  <a:lnTo>
                    <a:pt x="4163" y="6112"/>
                  </a:lnTo>
                  <a:lnTo>
                    <a:pt x="9850" y="6112"/>
                  </a:lnTo>
                  <a:cubicBezTo>
                    <a:pt x="9852" y="6112"/>
                    <a:pt x="9854" y="6112"/>
                    <a:pt x="9856" y="6112"/>
                  </a:cubicBezTo>
                  <a:cubicBezTo>
                    <a:pt x="9888" y="6112"/>
                    <a:pt x="9918" y="6102"/>
                    <a:pt x="9943" y="6083"/>
                  </a:cubicBezTo>
                  <a:close/>
                  <a:moveTo>
                    <a:pt x="2268" y="4194"/>
                  </a:moveTo>
                  <a:lnTo>
                    <a:pt x="2268" y="4423"/>
                  </a:lnTo>
                  <a:cubicBezTo>
                    <a:pt x="2268" y="4498"/>
                    <a:pt x="2320" y="4564"/>
                    <a:pt x="2394" y="4582"/>
                  </a:cubicBezTo>
                  <a:cubicBezTo>
                    <a:pt x="2547" y="4617"/>
                    <a:pt x="2694" y="4677"/>
                    <a:pt x="2827" y="4761"/>
                  </a:cubicBezTo>
                  <a:cubicBezTo>
                    <a:pt x="2854" y="4777"/>
                    <a:pt x="2884" y="4786"/>
                    <a:pt x="2914" y="4786"/>
                  </a:cubicBezTo>
                  <a:cubicBezTo>
                    <a:pt x="2956" y="4786"/>
                    <a:pt x="2998" y="4769"/>
                    <a:pt x="3029" y="4738"/>
                  </a:cubicBezTo>
                  <a:lnTo>
                    <a:pt x="3191" y="4576"/>
                  </a:lnTo>
                  <a:lnTo>
                    <a:pt x="3455" y="4842"/>
                  </a:lnTo>
                  <a:lnTo>
                    <a:pt x="3293" y="5003"/>
                  </a:lnTo>
                  <a:cubicBezTo>
                    <a:pt x="3239" y="5056"/>
                    <a:pt x="3230" y="5140"/>
                    <a:pt x="3270" y="5205"/>
                  </a:cubicBezTo>
                  <a:cubicBezTo>
                    <a:pt x="3355" y="5338"/>
                    <a:pt x="3416" y="5485"/>
                    <a:pt x="3451" y="5638"/>
                  </a:cubicBezTo>
                  <a:cubicBezTo>
                    <a:pt x="3468" y="5712"/>
                    <a:pt x="3533" y="5765"/>
                    <a:pt x="3610" y="5765"/>
                  </a:cubicBezTo>
                  <a:lnTo>
                    <a:pt x="3837" y="5765"/>
                  </a:lnTo>
                  <a:lnTo>
                    <a:pt x="3837" y="6138"/>
                  </a:lnTo>
                  <a:lnTo>
                    <a:pt x="3610" y="6138"/>
                  </a:lnTo>
                  <a:cubicBezTo>
                    <a:pt x="3534" y="6138"/>
                    <a:pt x="3468" y="6190"/>
                    <a:pt x="3451" y="6263"/>
                  </a:cubicBezTo>
                  <a:cubicBezTo>
                    <a:pt x="3416" y="6418"/>
                    <a:pt x="3355" y="6565"/>
                    <a:pt x="3272" y="6698"/>
                  </a:cubicBezTo>
                  <a:cubicBezTo>
                    <a:pt x="3230" y="6762"/>
                    <a:pt x="3239" y="6846"/>
                    <a:pt x="3295" y="6900"/>
                  </a:cubicBezTo>
                  <a:lnTo>
                    <a:pt x="3455" y="7061"/>
                  </a:lnTo>
                  <a:lnTo>
                    <a:pt x="3191" y="7325"/>
                  </a:lnTo>
                  <a:lnTo>
                    <a:pt x="3029" y="7164"/>
                  </a:lnTo>
                  <a:cubicBezTo>
                    <a:pt x="2998" y="7132"/>
                    <a:pt x="2956" y="7116"/>
                    <a:pt x="2914" y="7116"/>
                  </a:cubicBezTo>
                  <a:cubicBezTo>
                    <a:pt x="2884" y="7116"/>
                    <a:pt x="2854" y="7124"/>
                    <a:pt x="2827" y="7141"/>
                  </a:cubicBezTo>
                  <a:cubicBezTo>
                    <a:pt x="2694" y="7226"/>
                    <a:pt x="2547" y="7286"/>
                    <a:pt x="2394" y="7321"/>
                  </a:cubicBezTo>
                  <a:cubicBezTo>
                    <a:pt x="2320" y="7337"/>
                    <a:pt x="2268" y="7403"/>
                    <a:pt x="2268" y="7480"/>
                  </a:cubicBezTo>
                  <a:lnTo>
                    <a:pt x="2268" y="7707"/>
                  </a:lnTo>
                  <a:lnTo>
                    <a:pt x="1893" y="7707"/>
                  </a:lnTo>
                  <a:lnTo>
                    <a:pt x="1893" y="7480"/>
                  </a:lnTo>
                  <a:cubicBezTo>
                    <a:pt x="1893" y="7403"/>
                    <a:pt x="1842" y="7337"/>
                    <a:pt x="1768" y="7321"/>
                  </a:cubicBezTo>
                  <a:cubicBezTo>
                    <a:pt x="1613" y="7286"/>
                    <a:pt x="1467" y="7226"/>
                    <a:pt x="1333" y="7141"/>
                  </a:cubicBezTo>
                  <a:cubicBezTo>
                    <a:pt x="1307" y="7124"/>
                    <a:pt x="1277" y="7116"/>
                    <a:pt x="1247" y="7116"/>
                  </a:cubicBezTo>
                  <a:cubicBezTo>
                    <a:pt x="1205" y="7116"/>
                    <a:pt x="1163" y="7132"/>
                    <a:pt x="1131" y="7164"/>
                  </a:cubicBezTo>
                  <a:lnTo>
                    <a:pt x="970" y="7325"/>
                  </a:lnTo>
                  <a:lnTo>
                    <a:pt x="706" y="7061"/>
                  </a:lnTo>
                  <a:lnTo>
                    <a:pt x="868" y="6900"/>
                  </a:lnTo>
                  <a:cubicBezTo>
                    <a:pt x="921" y="6846"/>
                    <a:pt x="931" y="6762"/>
                    <a:pt x="890" y="6698"/>
                  </a:cubicBezTo>
                  <a:cubicBezTo>
                    <a:pt x="806" y="6565"/>
                    <a:pt x="745" y="6418"/>
                    <a:pt x="710" y="6264"/>
                  </a:cubicBezTo>
                  <a:cubicBezTo>
                    <a:pt x="694" y="6190"/>
                    <a:pt x="628" y="6138"/>
                    <a:pt x="553" y="6138"/>
                  </a:cubicBezTo>
                  <a:lnTo>
                    <a:pt x="324" y="6138"/>
                  </a:lnTo>
                  <a:lnTo>
                    <a:pt x="324" y="5765"/>
                  </a:lnTo>
                  <a:lnTo>
                    <a:pt x="553" y="5765"/>
                  </a:lnTo>
                  <a:cubicBezTo>
                    <a:pt x="628" y="5765"/>
                    <a:pt x="694" y="5712"/>
                    <a:pt x="710" y="5638"/>
                  </a:cubicBezTo>
                  <a:cubicBezTo>
                    <a:pt x="745" y="5485"/>
                    <a:pt x="806" y="5338"/>
                    <a:pt x="890" y="5205"/>
                  </a:cubicBezTo>
                  <a:cubicBezTo>
                    <a:pt x="931" y="5140"/>
                    <a:pt x="921" y="5057"/>
                    <a:pt x="868" y="5003"/>
                  </a:cubicBezTo>
                  <a:lnTo>
                    <a:pt x="706" y="4842"/>
                  </a:lnTo>
                  <a:lnTo>
                    <a:pt x="970" y="4576"/>
                  </a:lnTo>
                  <a:lnTo>
                    <a:pt x="1131" y="4738"/>
                  </a:lnTo>
                  <a:cubicBezTo>
                    <a:pt x="1163" y="4769"/>
                    <a:pt x="1205" y="4786"/>
                    <a:pt x="1247" y="4786"/>
                  </a:cubicBezTo>
                  <a:cubicBezTo>
                    <a:pt x="1277" y="4786"/>
                    <a:pt x="1307" y="4777"/>
                    <a:pt x="1333" y="4761"/>
                  </a:cubicBezTo>
                  <a:cubicBezTo>
                    <a:pt x="1467" y="4677"/>
                    <a:pt x="1613" y="4617"/>
                    <a:pt x="1767" y="4582"/>
                  </a:cubicBezTo>
                  <a:cubicBezTo>
                    <a:pt x="1841" y="4564"/>
                    <a:pt x="1893" y="4498"/>
                    <a:pt x="1893" y="4423"/>
                  </a:cubicBezTo>
                  <a:lnTo>
                    <a:pt x="1893" y="4194"/>
                  </a:lnTo>
                  <a:close/>
                  <a:moveTo>
                    <a:pt x="1597" y="1"/>
                  </a:moveTo>
                  <a:cubicBezTo>
                    <a:pt x="1508" y="1"/>
                    <a:pt x="1437" y="73"/>
                    <a:pt x="1437" y="162"/>
                  </a:cubicBezTo>
                  <a:lnTo>
                    <a:pt x="1437" y="815"/>
                  </a:lnTo>
                  <a:cubicBezTo>
                    <a:pt x="1437" y="904"/>
                    <a:pt x="1510" y="977"/>
                    <a:pt x="1600" y="977"/>
                  </a:cubicBezTo>
                  <a:lnTo>
                    <a:pt x="1705" y="977"/>
                  </a:lnTo>
                  <a:lnTo>
                    <a:pt x="1705" y="3874"/>
                  </a:lnTo>
                  <a:cubicBezTo>
                    <a:pt x="1627" y="3886"/>
                    <a:pt x="1570" y="3954"/>
                    <a:pt x="1570" y="4032"/>
                  </a:cubicBezTo>
                  <a:lnTo>
                    <a:pt x="1570" y="4299"/>
                  </a:lnTo>
                  <a:cubicBezTo>
                    <a:pt x="1468" y="4330"/>
                    <a:pt x="1370" y="4372"/>
                    <a:pt x="1275" y="4422"/>
                  </a:cubicBezTo>
                  <a:lnTo>
                    <a:pt x="1087" y="4233"/>
                  </a:lnTo>
                  <a:cubicBezTo>
                    <a:pt x="1055" y="4201"/>
                    <a:pt x="1014" y="4186"/>
                    <a:pt x="972" y="4186"/>
                  </a:cubicBezTo>
                  <a:cubicBezTo>
                    <a:pt x="930" y="4186"/>
                    <a:pt x="888" y="4201"/>
                    <a:pt x="857" y="4233"/>
                  </a:cubicBezTo>
                  <a:lnTo>
                    <a:pt x="363" y="4727"/>
                  </a:lnTo>
                  <a:cubicBezTo>
                    <a:pt x="299" y="4790"/>
                    <a:pt x="299" y="4893"/>
                    <a:pt x="363" y="4956"/>
                  </a:cubicBezTo>
                  <a:lnTo>
                    <a:pt x="551" y="5144"/>
                  </a:lnTo>
                  <a:cubicBezTo>
                    <a:pt x="501" y="5239"/>
                    <a:pt x="461" y="5338"/>
                    <a:pt x="429" y="5439"/>
                  </a:cubicBezTo>
                  <a:lnTo>
                    <a:pt x="163" y="5439"/>
                  </a:lnTo>
                  <a:cubicBezTo>
                    <a:pt x="73" y="5439"/>
                    <a:pt x="1" y="5512"/>
                    <a:pt x="1" y="5602"/>
                  </a:cubicBezTo>
                  <a:lnTo>
                    <a:pt x="1" y="6301"/>
                  </a:lnTo>
                  <a:cubicBezTo>
                    <a:pt x="1" y="6390"/>
                    <a:pt x="73" y="6462"/>
                    <a:pt x="163" y="6462"/>
                  </a:cubicBezTo>
                  <a:lnTo>
                    <a:pt x="429" y="6462"/>
                  </a:lnTo>
                  <a:cubicBezTo>
                    <a:pt x="461" y="6565"/>
                    <a:pt x="501" y="6663"/>
                    <a:pt x="551" y="6758"/>
                  </a:cubicBezTo>
                  <a:lnTo>
                    <a:pt x="363" y="6946"/>
                  </a:lnTo>
                  <a:cubicBezTo>
                    <a:pt x="299" y="7010"/>
                    <a:pt x="299" y="7112"/>
                    <a:pt x="363" y="7176"/>
                  </a:cubicBezTo>
                  <a:lnTo>
                    <a:pt x="857" y="7670"/>
                  </a:lnTo>
                  <a:cubicBezTo>
                    <a:pt x="888" y="7701"/>
                    <a:pt x="930" y="7717"/>
                    <a:pt x="972" y="7717"/>
                  </a:cubicBezTo>
                  <a:cubicBezTo>
                    <a:pt x="1014" y="7717"/>
                    <a:pt x="1055" y="7701"/>
                    <a:pt x="1087" y="7670"/>
                  </a:cubicBezTo>
                  <a:lnTo>
                    <a:pt x="1275" y="7481"/>
                  </a:lnTo>
                  <a:cubicBezTo>
                    <a:pt x="1370" y="7531"/>
                    <a:pt x="1468" y="7571"/>
                    <a:pt x="1570" y="7604"/>
                  </a:cubicBezTo>
                  <a:lnTo>
                    <a:pt x="1570" y="7869"/>
                  </a:lnTo>
                  <a:cubicBezTo>
                    <a:pt x="1570" y="7959"/>
                    <a:pt x="1643" y="8032"/>
                    <a:pt x="1732" y="8032"/>
                  </a:cubicBezTo>
                  <a:lnTo>
                    <a:pt x="2430" y="8032"/>
                  </a:lnTo>
                  <a:cubicBezTo>
                    <a:pt x="2521" y="8032"/>
                    <a:pt x="2593" y="7959"/>
                    <a:pt x="2593" y="7869"/>
                  </a:cubicBezTo>
                  <a:lnTo>
                    <a:pt x="2593" y="7604"/>
                  </a:lnTo>
                  <a:cubicBezTo>
                    <a:pt x="2696" y="7571"/>
                    <a:pt x="2794" y="7531"/>
                    <a:pt x="2888" y="7481"/>
                  </a:cubicBezTo>
                  <a:lnTo>
                    <a:pt x="3077" y="7670"/>
                  </a:lnTo>
                  <a:cubicBezTo>
                    <a:pt x="3108" y="7701"/>
                    <a:pt x="3150" y="7717"/>
                    <a:pt x="3191" y="7717"/>
                  </a:cubicBezTo>
                  <a:cubicBezTo>
                    <a:pt x="3232" y="7717"/>
                    <a:pt x="3274" y="7701"/>
                    <a:pt x="3305" y="7670"/>
                  </a:cubicBezTo>
                  <a:lnTo>
                    <a:pt x="3799" y="7176"/>
                  </a:lnTo>
                  <a:cubicBezTo>
                    <a:pt x="3863" y="7112"/>
                    <a:pt x="3863" y="7010"/>
                    <a:pt x="3799" y="6946"/>
                  </a:cubicBezTo>
                  <a:lnTo>
                    <a:pt x="3611" y="6758"/>
                  </a:lnTo>
                  <a:cubicBezTo>
                    <a:pt x="3615" y="6750"/>
                    <a:pt x="3619" y="6744"/>
                    <a:pt x="3622" y="6736"/>
                  </a:cubicBezTo>
                  <a:lnTo>
                    <a:pt x="10117" y="6736"/>
                  </a:lnTo>
                  <a:cubicBezTo>
                    <a:pt x="10207" y="6736"/>
                    <a:pt x="10280" y="6663"/>
                    <a:pt x="10280" y="6574"/>
                  </a:cubicBezTo>
                  <a:lnTo>
                    <a:pt x="10280" y="5921"/>
                  </a:lnTo>
                  <a:cubicBezTo>
                    <a:pt x="10280" y="5832"/>
                    <a:pt x="10208" y="5760"/>
                    <a:pt x="10119" y="5760"/>
                  </a:cubicBezTo>
                  <a:cubicBezTo>
                    <a:pt x="10118" y="5760"/>
                    <a:pt x="10118" y="5760"/>
                    <a:pt x="10117" y="5760"/>
                  </a:cubicBezTo>
                  <a:lnTo>
                    <a:pt x="10013" y="5760"/>
                  </a:lnTo>
                  <a:lnTo>
                    <a:pt x="10013" y="977"/>
                  </a:lnTo>
                  <a:lnTo>
                    <a:pt x="10117" y="977"/>
                  </a:lnTo>
                  <a:cubicBezTo>
                    <a:pt x="10206" y="977"/>
                    <a:pt x="10278" y="904"/>
                    <a:pt x="10278" y="815"/>
                  </a:cubicBezTo>
                  <a:lnTo>
                    <a:pt x="10278" y="162"/>
                  </a:lnTo>
                  <a:cubicBezTo>
                    <a:pt x="10278" y="73"/>
                    <a:pt x="10207" y="1"/>
                    <a:pt x="10119" y="1"/>
                  </a:cubicBezTo>
                  <a:cubicBezTo>
                    <a:pt x="10118" y="1"/>
                    <a:pt x="10118" y="1"/>
                    <a:pt x="10117" y="1"/>
                  </a:cubicBezTo>
                  <a:lnTo>
                    <a:pt x="1600" y="1"/>
                  </a:lnTo>
                  <a:cubicBezTo>
                    <a:pt x="1599" y="1"/>
                    <a:pt x="1598" y="1"/>
                    <a:pt x="15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7"/>
            <p:cNvSpPr/>
            <p:nvPr/>
          </p:nvSpPr>
          <p:spPr>
            <a:xfrm>
              <a:off x="5046075" y="1087675"/>
              <a:ext cx="24450" cy="51650"/>
            </a:xfrm>
            <a:custGeom>
              <a:rect b="b" l="l" r="r" t="t"/>
              <a:pathLst>
                <a:path extrusionOk="0" h="2066" w="978">
                  <a:moveTo>
                    <a:pt x="652" y="324"/>
                  </a:moveTo>
                  <a:lnTo>
                    <a:pt x="652" y="1741"/>
                  </a:lnTo>
                  <a:lnTo>
                    <a:pt x="325" y="1741"/>
                  </a:lnTo>
                  <a:lnTo>
                    <a:pt x="325" y="324"/>
                  </a:lnTo>
                  <a:close/>
                  <a:moveTo>
                    <a:pt x="162" y="0"/>
                  </a:moveTo>
                  <a:cubicBezTo>
                    <a:pt x="73" y="0"/>
                    <a:pt x="0" y="73"/>
                    <a:pt x="0" y="163"/>
                  </a:cubicBezTo>
                  <a:lnTo>
                    <a:pt x="0" y="1903"/>
                  </a:lnTo>
                  <a:cubicBezTo>
                    <a:pt x="0" y="1992"/>
                    <a:pt x="73" y="2065"/>
                    <a:pt x="162" y="2065"/>
                  </a:cubicBezTo>
                  <a:lnTo>
                    <a:pt x="815" y="2065"/>
                  </a:lnTo>
                  <a:cubicBezTo>
                    <a:pt x="904" y="2065"/>
                    <a:pt x="976" y="1992"/>
                    <a:pt x="976" y="1903"/>
                  </a:cubicBezTo>
                  <a:lnTo>
                    <a:pt x="976" y="163"/>
                  </a:lnTo>
                  <a:cubicBezTo>
                    <a:pt x="978" y="73"/>
                    <a:pt x="904" y="0"/>
                    <a:pt x="8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7"/>
            <p:cNvSpPr/>
            <p:nvPr/>
          </p:nvSpPr>
          <p:spPr>
            <a:xfrm>
              <a:off x="5075225" y="1067900"/>
              <a:ext cx="24450" cy="71425"/>
            </a:xfrm>
            <a:custGeom>
              <a:rect b="b" l="l" r="r" t="t"/>
              <a:pathLst>
                <a:path extrusionOk="0" h="2857" w="978">
                  <a:moveTo>
                    <a:pt x="653" y="325"/>
                  </a:moveTo>
                  <a:lnTo>
                    <a:pt x="653" y="2532"/>
                  </a:lnTo>
                  <a:lnTo>
                    <a:pt x="324" y="2532"/>
                  </a:lnTo>
                  <a:lnTo>
                    <a:pt x="324" y="325"/>
                  </a:lnTo>
                  <a:close/>
                  <a:moveTo>
                    <a:pt x="163" y="1"/>
                  </a:moveTo>
                  <a:cubicBezTo>
                    <a:pt x="73" y="1"/>
                    <a:pt x="0" y="74"/>
                    <a:pt x="0" y="164"/>
                  </a:cubicBezTo>
                  <a:lnTo>
                    <a:pt x="0" y="2694"/>
                  </a:lnTo>
                  <a:cubicBezTo>
                    <a:pt x="0" y="2783"/>
                    <a:pt x="73" y="2856"/>
                    <a:pt x="163" y="2856"/>
                  </a:cubicBezTo>
                  <a:lnTo>
                    <a:pt x="814" y="2856"/>
                  </a:lnTo>
                  <a:cubicBezTo>
                    <a:pt x="905" y="2856"/>
                    <a:pt x="977" y="2783"/>
                    <a:pt x="977" y="2694"/>
                  </a:cubicBezTo>
                  <a:lnTo>
                    <a:pt x="977" y="162"/>
                  </a:lnTo>
                  <a:cubicBezTo>
                    <a:pt x="977" y="74"/>
                    <a:pt x="905" y="1"/>
                    <a:pt x="8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7"/>
            <p:cNvSpPr/>
            <p:nvPr/>
          </p:nvSpPr>
          <p:spPr>
            <a:xfrm>
              <a:off x="5104350" y="1078200"/>
              <a:ext cx="24475" cy="61150"/>
            </a:xfrm>
            <a:custGeom>
              <a:rect b="b" l="l" r="r" t="t"/>
              <a:pathLst>
                <a:path extrusionOk="0" h="2446" w="979">
                  <a:moveTo>
                    <a:pt x="654" y="325"/>
                  </a:moveTo>
                  <a:lnTo>
                    <a:pt x="654" y="2121"/>
                  </a:lnTo>
                  <a:lnTo>
                    <a:pt x="327" y="2121"/>
                  </a:lnTo>
                  <a:lnTo>
                    <a:pt x="327" y="325"/>
                  </a:lnTo>
                  <a:close/>
                  <a:moveTo>
                    <a:pt x="161" y="1"/>
                  </a:moveTo>
                  <a:cubicBezTo>
                    <a:pt x="72" y="1"/>
                    <a:pt x="1" y="74"/>
                    <a:pt x="2" y="162"/>
                  </a:cubicBezTo>
                  <a:lnTo>
                    <a:pt x="2" y="2282"/>
                  </a:lnTo>
                  <a:cubicBezTo>
                    <a:pt x="1" y="2373"/>
                    <a:pt x="73" y="2445"/>
                    <a:pt x="164" y="2445"/>
                  </a:cubicBezTo>
                  <a:lnTo>
                    <a:pt x="817" y="2445"/>
                  </a:lnTo>
                  <a:cubicBezTo>
                    <a:pt x="905" y="2445"/>
                    <a:pt x="978" y="2373"/>
                    <a:pt x="978" y="2282"/>
                  </a:cubicBezTo>
                  <a:lnTo>
                    <a:pt x="978" y="162"/>
                  </a:lnTo>
                  <a:cubicBezTo>
                    <a:pt x="978" y="73"/>
                    <a:pt x="905" y="1"/>
                    <a:pt x="817" y="1"/>
                  </a:cubicBezTo>
                  <a:lnTo>
                    <a:pt x="164" y="1"/>
                  </a:lnTo>
                  <a:cubicBezTo>
                    <a:pt x="163" y="1"/>
                    <a:pt x="162" y="1"/>
                    <a:pt x="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7"/>
            <p:cNvSpPr/>
            <p:nvPr/>
          </p:nvSpPr>
          <p:spPr>
            <a:xfrm>
              <a:off x="5133525" y="1044625"/>
              <a:ext cx="24475" cy="94700"/>
            </a:xfrm>
            <a:custGeom>
              <a:rect b="b" l="l" r="r" t="t"/>
              <a:pathLst>
                <a:path extrusionOk="0" h="3788" w="979">
                  <a:moveTo>
                    <a:pt x="654" y="325"/>
                  </a:moveTo>
                  <a:lnTo>
                    <a:pt x="654" y="3463"/>
                  </a:lnTo>
                  <a:lnTo>
                    <a:pt x="325" y="3463"/>
                  </a:lnTo>
                  <a:lnTo>
                    <a:pt x="325" y="325"/>
                  </a:lnTo>
                  <a:close/>
                  <a:moveTo>
                    <a:pt x="162" y="0"/>
                  </a:moveTo>
                  <a:cubicBezTo>
                    <a:pt x="74" y="0"/>
                    <a:pt x="1" y="73"/>
                    <a:pt x="1" y="163"/>
                  </a:cubicBezTo>
                  <a:lnTo>
                    <a:pt x="1" y="3625"/>
                  </a:lnTo>
                  <a:cubicBezTo>
                    <a:pt x="1" y="3714"/>
                    <a:pt x="74" y="3787"/>
                    <a:pt x="164" y="3787"/>
                  </a:cubicBezTo>
                  <a:lnTo>
                    <a:pt x="815" y="3787"/>
                  </a:lnTo>
                  <a:cubicBezTo>
                    <a:pt x="905" y="3787"/>
                    <a:pt x="978" y="3714"/>
                    <a:pt x="977" y="3625"/>
                  </a:cubicBezTo>
                  <a:lnTo>
                    <a:pt x="977" y="163"/>
                  </a:lnTo>
                  <a:cubicBezTo>
                    <a:pt x="978" y="73"/>
                    <a:pt x="905" y="0"/>
                    <a:pt x="8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7"/>
            <p:cNvSpPr/>
            <p:nvPr/>
          </p:nvSpPr>
          <p:spPr>
            <a:xfrm>
              <a:off x="4993900" y="1054850"/>
              <a:ext cx="30050" cy="8150"/>
            </a:xfrm>
            <a:custGeom>
              <a:rect b="b" l="l" r="r" t="t"/>
              <a:pathLst>
                <a:path extrusionOk="0" h="326" w="1202">
                  <a:moveTo>
                    <a:pt x="162" y="0"/>
                  </a:moveTo>
                  <a:cubicBezTo>
                    <a:pt x="74" y="0"/>
                    <a:pt x="1" y="73"/>
                    <a:pt x="1" y="162"/>
                  </a:cubicBezTo>
                  <a:cubicBezTo>
                    <a:pt x="1" y="252"/>
                    <a:pt x="75" y="325"/>
                    <a:pt x="164" y="325"/>
                  </a:cubicBezTo>
                  <a:cubicBezTo>
                    <a:pt x="166" y="325"/>
                    <a:pt x="167" y="325"/>
                    <a:pt x="169" y="325"/>
                  </a:cubicBezTo>
                  <a:lnTo>
                    <a:pt x="1033" y="325"/>
                  </a:lnTo>
                  <a:cubicBezTo>
                    <a:pt x="1035" y="325"/>
                    <a:pt x="1036" y="325"/>
                    <a:pt x="1038" y="325"/>
                  </a:cubicBezTo>
                  <a:cubicBezTo>
                    <a:pt x="1129" y="325"/>
                    <a:pt x="1201" y="252"/>
                    <a:pt x="1201" y="162"/>
                  </a:cubicBezTo>
                  <a:cubicBezTo>
                    <a:pt x="1201" y="73"/>
                    <a:pt x="1130" y="0"/>
                    <a:pt x="1040" y="0"/>
                  </a:cubicBezTo>
                  <a:cubicBezTo>
                    <a:pt x="1038" y="0"/>
                    <a:pt x="1036" y="0"/>
                    <a:pt x="1033" y="1"/>
                  </a:cubicBezTo>
                  <a:lnTo>
                    <a:pt x="169" y="1"/>
                  </a:lnTo>
                  <a:cubicBezTo>
                    <a:pt x="167" y="0"/>
                    <a:pt x="164" y="0"/>
                    <a:pt x="1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7"/>
            <p:cNvSpPr/>
            <p:nvPr/>
          </p:nvSpPr>
          <p:spPr>
            <a:xfrm>
              <a:off x="4993900" y="1067650"/>
              <a:ext cx="41850" cy="8125"/>
            </a:xfrm>
            <a:custGeom>
              <a:rect b="b" l="l" r="r" t="t"/>
              <a:pathLst>
                <a:path extrusionOk="0" h="325" w="1674">
                  <a:moveTo>
                    <a:pt x="164" y="0"/>
                  </a:moveTo>
                  <a:cubicBezTo>
                    <a:pt x="75" y="0"/>
                    <a:pt x="1" y="72"/>
                    <a:pt x="1" y="163"/>
                  </a:cubicBezTo>
                  <a:cubicBezTo>
                    <a:pt x="1" y="253"/>
                    <a:pt x="75" y="325"/>
                    <a:pt x="164" y="325"/>
                  </a:cubicBezTo>
                  <a:cubicBezTo>
                    <a:pt x="166" y="325"/>
                    <a:pt x="167" y="325"/>
                    <a:pt x="169" y="324"/>
                  </a:cubicBezTo>
                  <a:lnTo>
                    <a:pt x="1507" y="324"/>
                  </a:lnTo>
                  <a:cubicBezTo>
                    <a:pt x="1509" y="325"/>
                    <a:pt x="1510" y="325"/>
                    <a:pt x="1512" y="325"/>
                  </a:cubicBezTo>
                  <a:cubicBezTo>
                    <a:pt x="1601" y="325"/>
                    <a:pt x="1674" y="253"/>
                    <a:pt x="1674" y="163"/>
                  </a:cubicBezTo>
                  <a:cubicBezTo>
                    <a:pt x="1674" y="72"/>
                    <a:pt x="1601" y="0"/>
                    <a:pt x="1512" y="0"/>
                  </a:cubicBezTo>
                  <a:cubicBezTo>
                    <a:pt x="1510" y="0"/>
                    <a:pt x="1509" y="0"/>
                    <a:pt x="1507" y="0"/>
                  </a:cubicBezTo>
                  <a:lnTo>
                    <a:pt x="169" y="0"/>
                  </a:lnTo>
                  <a:cubicBezTo>
                    <a:pt x="167" y="0"/>
                    <a:pt x="166" y="0"/>
                    <a:pt x="1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7"/>
            <p:cNvSpPr/>
            <p:nvPr/>
          </p:nvSpPr>
          <p:spPr>
            <a:xfrm>
              <a:off x="4993900" y="1080425"/>
              <a:ext cx="41850" cy="8175"/>
            </a:xfrm>
            <a:custGeom>
              <a:rect b="b" l="l" r="r" t="t"/>
              <a:pathLst>
                <a:path extrusionOk="0" h="327" w="1674">
                  <a:moveTo>
                    <a:pt x="164" y="1"/>
                  </a:moveTo>
                  <a:cubicBezTo>
                    <a:pt x="75" y="1"/>
                    <a:pt x="1" y="74"/>
                    <a:pt x="1" y="163"/>
                  </a:cubicBezTo>
                  <a:cubicBezTo>
                    <a:pt x="1" y="253"/>
                    <a:pt x="75" y="326"/>
                    <a:pt x="164" y="326"/>
                  </a:cubicBezTo>
                  <a:cubicBezTo>
                    <a:pt x="166" y="326"/>
                    <a:pt x="167" y="326"/>
                    <a:pt x="169" y="326"/>
                  </a:cubicBezTo>
                  <a:lnTo>
                    <a:pt x="1507" y="326"/>
                  </a:lnTo>
                  <a:cubicBezTo>
                    <a:pt x="1509" y="326"/>
                    <a:pt x="1510" y="326"/>
                    <a:pt x="1512" y="326"/>
                  </a:cubicBezTo>
                  <a:cubicBezTo>
                    <a:pt x="1601" y="326"/>
                    <a:pt x="1674" y="253"/>
                    <a:pt x="1674" y="163"/>
                  </a:cubicBezTo>
                  <a:cubicBezTo>
                    <a:pt x="1674" y="74"/>
                    <a:pt x="1601" y="1"/>
                    <a:pt x="1512" y="1"/>
                  </a:cubicBezTo>
                  <a:cubicBezTo>
                    <a:pt x="1510" y="1"/>
                    <a:pt x="1509" y="1"/>
                    <a:pt x="1507" y="1"/>
                  </a:cubicBezTo>
                  <a:lnTo>
                    <a:pt x="169" y="1"/>
                  </a:lnTo>
                  <a:cubicBezTo>
                    <a:pt x="167" y="1"/>
                    <a:pt x="166" y="1"/>
                    <a:pt x="1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7"/>
            <p:cNvSpPr/>
            <p:nvPr/>
          </p:nvSpPr>
          <p:spPr>
            <a:xfrm>
              <a:off x="4993900" y="1093250"/>
              <a:ext cx="41850" cy="8125"/>
            </a:xfrm>
            <a:custGeom>
              <a:rect b="b" l="l" r="r" t="t"/>
              <a:pathLst>
                <a:path extrusionOk="0" h="325" w="1674">
                  <a:moveTo>
                    <a:pt x="164" y="0"/>
                  </a:moveTo>
                  <a:cubicBezTo>
                    <a:pt x="75" y="0"/>
                    <a:pt x="1" y="72"/>
                    <a:pt x="1" y="162"/>
                  </a:cubicBezTo>
                  <a:cubicBezTo>
                    <a:pt x="1" y="253"/>
                    <a:pt x="75" y="325"/>
                    <a:pt x="164" y="325"/>
                  </a:cubicBezTo>
                  <a:cubicBezTo>
                    <a:pt x="166" y="325"/>
                    <a:pt x="167" y="325"/>
                    <a:pt x="169" y="325"/>
                  </a:cubicBezTo>
                  <a:lnTo>
                    <a:pt x="1507" y="325"/>
                  </a:lnTo>
                  <a:cubicBezTo>
                    <a:pt x="1509" y="325"/>
                    <a:pt x="1510" y="325"/>
                    <a:pt x="1512" y="325"/>
                  </a:cubicBezTo>
                  <a:cubicBezTo>
                    <a:pt x="1601" y="325"/>
                    <a:pt x="1674" y="253"/>
                    <a:pt x="1674" y="162"/>
                  </a:cubicBezTo>
                  <a:cubicBezTo>
                    <a:pt x="1674" y="72"/>
                    <a:pt x="1601" y="0"/>
                    <a:pt x="1512" y="0"/>
                  </a:cubicBezTo>
                  <a:cubicBezTo>
                    <a:pt x="1510" y="0"/>
                    <a:pt x="1509" y="0"/>
                    <a:pt x="1507" y="0"/>
                  </a:cubicBezTo>
                  <a:lnTo>
                    <a:pt x="169" y="0"/>
                  </a:lnTo>
                  <a:cubicBezTo>
                    <a:pt x="167" y="0"/>
                    <a:pt x="166" y="0"/>
                    <a:pt x="1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7"/>
            <p:cNvSpPr/>
            <p:nvPr/>
          </p:nvSpPr>
          <p:spPr>
            <a:xfrm>
              <a:off x="4957100" y="1129800"/>
              <a:ext cx="53025" cy="50800"/>
            </a:xfrm>
            <a:custGeom>
              <a:rect b="b" l="l" r="r" t="t"/>
              <a:pathLst>
                <a:path extrusionOk="0" h="2032" w="2121">
                  <a:moveTo>
                    <a:pt x="1016" y="0"/>
                  </a:moveTo>
                  <a:cubicBezTo>
                    <a:pt x="456" y="2"/>
                    <a:pt x="1" y="457"/>
                    <a:pt x="0" y="1017"/>
                  </a:cubicBezTo>
                  <a:cubicBezTo>
                    <a:pt x="0" y="1239"/>
                    <a:pt x="71" y="1454"/>
                    <a:pt x="206" y="1631"/>
                  </a:cubicBezTo>
                  <a:cubicBezTo>
                    <a:pt x="238" y="1671"/>
                    <a:pt x="285" y="1691"/>
                    <a:pt x="333" y="1691"/>
                  </a:cubicBezTo>
                  <a:cubicBezTo>
                    <a:pt x="367" y="1691"/>
                    <a:pt x="402" y="1681"/>
                    <a:pt x="431" y="1659"/>
                  </a:cubicBezTo>
                  <a:cubicBezTo>
                    <a:pt x="501" y="1605"/>
                    <a:pt x="516" y="1505"/>
                    <a:pt x="464" y="1434"/>
                  </a:cubicBezTo>
                  <a:cubicBezTo>
                    <a:pt x="373" y="1314"/>
                    <a:pt x="324" y="1168"/>
                    <a:pt x="324" y="1017"/>
                  </a:cubicBezTo>
                  <a:cubicBezTo>
                    <a:pt x="324" y="615"/>
                    <a:pt x="655" y="324"/>
                    <a:pt x="1017" y="324"/>
                  </a:cubicBezTo>
                  <a:cubicBezTo>
                    <a:pt x="1125" y="324"/>
                    <a:pt x="1236" y="350"/>
                    <a:pt x="1342" y="407"/>
                  </a:cubicBezTo>
                  <a:cubicBezTo>
                    <a:pt x="1804" y="653"/>
                    <a:pt x="1836" y="1301"/>
                    <a:pt x="1401" y="1592"/>
                  </a:cubicBezTo>
                  <a:cubicBezTo>
                    <a:pt x="1395" y="1597"/>
                    <a:pt x="1387" y="1602"/>
                    <a:pt x="1379" y="1606"/>
                  </a:cubicBezTo>
                  <a:lnTo>
                    <a:pt x="1370" y="1612"/>
                  </a:lnTo>
                  <a:lnTo>
                    <a:pt x="1352" y="1623"/>
                  </a:lnTo>
                  <a:lnTo>
                    <a:pt x="1344" y="1628"/>
                  </a:lnTo>
                  <a:cubicBezTo>
                    <a:pt x="1334" y="1632"/>
                    <a:pt x="1326" y="1636"/>
                    <a:pt x="1315" y="1641"/>
                  </a:cubicBezTo>
                  <a:lnTo>
                    <a:pt x="1290" y="1653"/>
                  </a:lnTo>
                  <a:lnTo>
                    <a:pt x="1282" y="1656"/>
                  </a:lnTo>
                  <a:cubicBezTo>
                    <a:pt x="1275" y="1659"/>
                    <a:pt x="1268" y="1662"/>
                    <a:pt x="1260" y="1664"/>
                  </a:cubicBezTo>
                  <a:lnTo>
                    <a:pt x="1252" y="1668"/>
                  </a:lnTo>
                  <a:lnTo>
                    <a:pt x="1224" y="1678"/>
                  </a:lnTo>
                  <a:lnTo>
                    <a:pt x="1222" y="1678"/>
                  </a:lnTo>
                  <a:cubicBezTo>
                    <a:pt x="1213" y="1680"/>
                    <a:pt x="1204" y="1683"/>
                    <a:pt x="1194" y="1686"/>
                  </a:cubicBezTo>
                  <a:lnTo>
                    <a:pt x="1185" y="1687"/>
                  </a:lnTo>
                  <a:cubicBezTo>
                    <a:pt x="1178" y="1690"/>
                    <a:pt x="1170" y="1691"/>
                    <a:pt x="1163" y="1693"/>
                  </a:cubicBezTo>
                  <a:lnTo>
                    <a:pt x="1154" y="1695"/>
                  </a:lnTo>
                  <a:cubicBezTo>
                    <a:pt x="1143" y="1697"/>
                    <a:pt x="1134" y="1699"/>
                    <a:pt x="1125" y="1699"/>
                  </a:cubicBezTo>
                  <a:lnTo>
                    <a:pt x="1123" y="1699"/>
                  </a:lnTo>
                  <a:cubicBezTo>
                    <a:pt x="1112" y="1702"/>
                    <a:pt x="1103" y="1703"/>
                    <a:pt x="1092" y="1703"/>
                  </a:cubicBezTo>
                  <a:lnTo>
                    <a:pt x="1082" y="1705"/>
                  </a:lnTo>
                  <a:cubicBezTo>
                    <a:pt x="1074" y="1705"/>
                    <a:pt x="1066" y="1706"/>
                    <a:pt x="1059" y="1706"/>
                  </a:cubicBezTo>
                  <a:lnTo>
                    <a:pt x="1050" y="1706"/>
                  </a:lnTo>
                  <a:cubicBezTo>
                    <a:pt x="1039" y="1707"/>
                    <a:pt x="1028" y="1707"/>
                    <a:pt x="1017" y="1707"/>
                  </a:cubicBezTo>
                  <a:cubicBezTo>
                    <a:pt x="1006" y="1707"/>
                    <a:pt x="996" y="1707"/>
                    <a:pt x="985" y="1706"/>
                  </a:cubicBezTo>
                  <a:lnTo>
                    <a:pt x="976" y="1706"/>
                  </a:lnTo>
                  <a:lnTo>
                    <a:pt x="952" y="1705"/>
                  </a:lnTo>
                  <a:lnTo>
                    <a:pt x="942" y="1703"/>
                  </a:lnTo>
                  <a:cubicBezTo>
                    <a:pt x="933" y="1703"/>
                    <a:pt x="924" y="1702"/>
                    <a:pt x="913" y="1701"/>
                  </a:cubicBezTo>
                  <a:lnTo>
                    <a:pt x="911" y="1701"/>
                  </a:lnTo>
                  <a:cubicBezTo>
                    <a:pt x="901" y="1698"/>
                    <a:pt x="891" y="1697"/>
                    <a:pt x="880" y="1695"/>
                  </a:cubicBezTo>
                  <a:lnTo>
                    <a:pt x="872" y="1693"/>
                  </a:lnTo>
                  <a:cubicBezTo>
                    <a:pt x="864" y="1691"/>
                    <a:pt x="858" y="1690"/>
                    <a:pt x="848" y="1687"/>
                  </a:cubicBezTo>
                  <a:lnTo>
                    <a:pt x="841" y="1686"/>
                  </a:lnTo>
                  <a:lnTo>
                    <a:pt x="812" y="1678"/>
                  </a:lnTo>
                  <a:lnTo>
                    <a:pt x="810" y="1678"/>
                  </a:lnTo>
                  <a:cubicBezTo>
                    <a:pt x="801" y="1674"/>
                    <a:pt x="792" y="1671"/>
                    <a:pt x="782" y="1668"/>
                  </a:cubicBezTo>
                  <a:lnTo>
                    <a:pt x="774" y="1664"/>
                  </a:lnTo>
                  <a:cubicBezTo>
                    <a:pt x="755" y="1657"/>
                    <a:pt x="736" y="1654"/>
                    <a:pt x="717" y="1654"/>
                  </a:cubicBezTo>
                  <a:cubicBezTo>
                    <a:pt x="652" y="1654"/>
                    <a:pt x="589" y="1694"/>
                    <a:pt x="565" y="1760"/>
                  </a:cubicBezTo>
                  <a:cubicBezTo>
                    <a:pt x="534" y="1843"/>
                    <a:pt x="578" y="1937"/>
                    <a:pt x="661" y="1968"/>
                  </a:cubicBezTo>
                  <a:lnTo>
                    <a:pt x="673" y="1972"/>
                  </a:lnTo>
                  <a:cubicBezTo>
                    <a:pt x="687" y="1978"/>
                    <a:pt x="700" y="1983"/>
                    <a:pt x="714" y="1987"/>
                  </a:cubicBezTo>
                  <a:lnTo>
                    <a:pt x="716" y="1987"/>
                  </a:lnTo>
                  <a:cubicBezTo>
                    <a:pt x="730" y="1991"/>
                    <a:pt x="744" y="1995"/>
                    <a:pt x="758" y="1999"/>
                  </a:cubicBezTo>
                  <a:lnTo>
                    <a:pt x="771" y="2002"/>
                  </a:lnTo>
                  <a:cubicBezTo>
                    <a:pt x="782" y="2005"/>
                    <a:pt x="793" y="2007"/>
                    <a:pt x="804" y="2010"/>
                  </a:cubicBezTo>
                  <a:lnTo>
                    <a:pt x="817" y="2013"/>
                  </a:lnTo>
                  <a:cubicBezTo>
                    <a:pt x="832" y="2016"/>
                    <a:pt x="845" y="2018"/>
                    <a:pt x="860" y="2021"/>
                  </a:cubicBezTo>
                  <a:lnTo>
                    <a:pt x="863" y="2021"/>
                  </a:lnTo>
                  <a:cubicBezTo>
                    <a:pt x="878" y="2022"/>
                    <a:pt x="894" y="2025"/>
                    <a:pt x="909" y="2026"/>
                  </a:cubicBezTo>
                  <a:lnTo>
                    <a:pt x="922" y="2028"/>
                  </a:lnTo>
                  <a:cubicBezTo>
                    <a:pt x="934" y="2029"/>
                    <a:pt x="945" y="2029"/>
                    <a:pt x="956" y="2030"/>
                  </a:cubicBezTo>
                  <a:lnTo>
                    <a:pt x="971" y="2030"/>
                  </a:lnTo>
                  <a:cubicBezTo>
                    <a:pt x="985" y="2030"/>
                    <a:pt x="1002" y="2032"/>
                    <a:pt x="1018" y="2032"/>
                  </a:cubicBezTo>
                  <a:cubicBezTo>
                    <a:pt x="1033" y="2032"/>
                    <a:pt x="1049" y="2032"/>
                    <a:pt x="1065" y="2030"/>
                  </a:cubicBezTo>
                  <a:lnTo>
                    <a:pt x="1078" y="2030"/>
                  </a:lnTo>
                  <a:lnTo>
                    <a:pt x="1113" y="2028"/>
                  </a:lnTo>
                  <a:lnTo>
                    <a:pt x="1125" y="2026"/>
                  </a:lnTo>
                  <a:cubicBezTo>
                    <a:pt x="1142" y="2025"/>
                    <a:pt x="1156" y="2024"/>
                    <a:pt x="1173" y="2021"/>
                  </a:cubicBezTo>
                  <a:cubicBezTo>
                    <a:pt x="1189" y="2018"/>
                    <a:pt x="1202" y="2016"/>
                    <a:pt x="1217" y="2013"/>
                  </a:cubicBezTo>
                  <a:lnTo>
                    <a:pt x="1230" y="2010"/>
                  </a:lnTo>
                  <a:cubicBezTo>
                    <a:pt x="1241" y="2007"/>
                    <a:pt x="1252" y="2006"/>
                    <a:pt x="1264" y="2002"/>
                  </a:cubicBezTo>
                  <a:lnTo>
                    <a:pt x="1276" y="1999"/>
                  </a:lnTo>
                  <a:cubicBezTo>
                    <a:pt x="1291" y="1995"/>
                    <a:pt x="1304" y="1991"/>
                    <a:pt x="1318" y="1987"/>
                  </a:cubicBezTo>
                  <a:lnTo>
                    <a:pt x="1321" y="1987"/>
                  </a:lnTo>
                  <a:cubicBezTo>
                    <a:pt x="1334" y="1982"/>
                    <a:pt x="1349" y="1978"/>
                    <a:pt x="1362" y="1972"/>
                  </a:cubicBezTo>
                  <a:lnTo>
                    <a:pt x="1374" y="1968"/>
                  </a:lnTo>
                  <a:cubicBezTo>
                    <a:pt x="1385" y="1964"/>
                    <a:pt x="1395" y="1960"/>
                    <a:pt x="1405" y="1956"/>
                  </a:cubicBezTo>
                  <a:lnTo>
                    <a:pt x="1418" y="1951"/>
                  </a:lnTo>
                  <a:cubicBezTo>
                    <a:pt x="1431" y="1946"/>
                    <a:pt x="1444" y="1939"/>
                    <a:pt x="1457" y="1933"/>
                  </a:cubicBezTo>
                  <a:lnTo>
                    <a:pt x="1459" y="1932"/>
                  </a:lnTo>
                  <a:cubicBezTo>
                    <a:pt x="1473" y="1927"/>
                    <a:pt x="1485" y="1920"/>
                    <a:pt x="1498" y="1913"/>
                  </a:cubicBezTo>
                  <a:lnTo>
                    <a:pt x="1509" y="1907"/>
                  </a:lnTo>
                  <a:lnTo>
                    <a:pt x="1537" y="1890"/>
                  </a:lnTo>
                  <a:lnTo>
                    <a:pt x="1549" y="1884"/>
                  </a:lnTo>
                  <a:cubicBezTo>
                    <a:pt x="1560" y="1877"/>
                    <a:pt x="1572" y="1869"/>
                    <a:pt x="1584" y="1861"/>
                  </a:cubicBezTo>
                  <a:cubicBezTo>
                    <a:pt x="1956" y="1612"/>
                    <a:pt x="2120" y="1149"/>
                    <a:pt x="1990" y="721"/>
                  </a:cubicBezTo>
                  <a:cubicBezTo>
                    <a:pt x="1859" y="294"/>
                    <a:pt x="1465" y="0"/>
                    <a:pt x="10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 name="Google Shape;347;p37"/>
          <p:cNvGrpSpPr/>
          <p:nvPr/>
        </p:nvGrpSpPr>
        <p:grpSpPr>
          <a:xfrm>
            <a:off x="4385890" y="2627263"/>
            <a:ext cx="378487" cy="336866"/>
            <a:chOff x="805150" y="254175"/>
            <a:chExt cx="267350" cy="237950"/>
          </a:xfrm>
        </p:grpSpPr>
        <p:sp>
          <p:nvSpPr>
            <p:cNvPr id="348" name="Google Shape;348;p37"/>
            <p:cNvSpPr/>
            <p:nvPr/>
          </p:nvSpPr>
          <p:spPr>
            <a:xfrm>
              <a:off x="969650" y="254175"/>
              <a:ext cx="80600" cy="95825"/>
            </a:xfrm>
            <a:custGeom>
              <a:rect b="b" l="l" r="r" t="t"/>
              <a:pathLst>
                <a:path extrusionOk="0" h="3833" w="3224">
                  <a:moveTo>
                    <a:pt x="1613" y="312"/>
                  </a:moveTo>
                  <a:cubicBezTo>
                    <a:pt x="2192" y="312"/>
                    <a:pt x="2686" y="732"/>
                    <a:pt x="2779" y="1303"/>
                  </a:cubicBezTo>
                  <a:cubicBezTo>
                    <a:pt x="2873" y="1875"/>
                    <a:pt x="2539" y="2430"/>
                    <a:pt x="1990" y="2616"/>
                  </a:cubicBezTo>
                  <a:lnTo>
                    <a:pt x="2266" y="1533"/>
                  </a:lnTo>
                  <a:cubicBezTo>
                    <a:pt x="2293" y="1449"/>
                    <a:pt x="2242" y="1358"/>
                    <a:pt x="2156" y="1337"/>
                  </a:cubicBezTo>
                  <a:cubicBezTo>
                    <a:pt x="2142" y="1333"/>
                    <a:pt x="2129" y="1332"/>
                    <a:pt x="2116" y="1332"/>
                  </a:cubicBezTo>
                  <a:cubicBezTo>
                    <a:pt x="2043" y="1332"/>
                    <a:pt x="1978" y="1383"/>
                    <a:pt x="1963" y="1457"/>
                  </a:cubicBezTo>
                  <a:lnTo>
                    <a:pt x="1951" y="1506"/>
                  </a:lnTo>
                  <a:lnTo>
                    <a:pt x="1274" y="1506"/>
                  </a:lnTo>
                  <a:lnTo>
                    <a:pt x="1262" y="1457"/>
                  </a:lnTo>
                  <a:cubicBezTo>
                    <a:pt x="1247" y="1383"/>
                    <a:pt x="1182" y="1332"/>
                    <a:pt x="1109" y="1332"/>
                  </a:cubicBezTo>
                  <a:cubicBezTo>
                    <a:pt x="1096" y="1332"/>
                    <a:pt x="1083" y="1333"/>
                    <a:pt x="1069" y="1337"/>
                  </a:cubicBezTo>
                  <a:cubicBezTo>
                    <a:pt x="983" y="1358"/>
                    <a:pt x="932" y="1449"/>
                    <a:pt x="959" y="1533"/>
                  </a:cubicBezTo>
                  <a:lnTo>
                    <a:pt x="1235" y="2616"/>
                  </a:lnTo>
                  <a:cubicBezTo>
                    <a:pt x="686" y="2430"/>
                    <a:pt x="352" y="1875"/>
                    <a:pt x="446" y="1303"/>
                  </a:cubicBezTo>
                  <a:cubicBezTo>
                    <a:pt x="539" y="732"/>
                    <a:pt x="1033" y="312"/>
                    <a:pt x="1613" y="312"/>
                  </a:cubicBezTo>
                  <a:close/>
                  <a:moveTo>
                    <a:pt x="1870" y="1820"/>
                  </a:moveTo>
                  <a:lnTo>
                    <a:pt x="1651" y="2678"/>
                  </a:lnTo>
                  <a:cubicBezTo>
                    <a:pt x="1639" y="2678"/>
                    <a:pt x="1625" y="2679"/>
                    <a:pt x="1612" y="2679"/>
                  </a:cubicBezTo>
                  <a:cubicBezTo>
                    <a:pt x="1600" y="2679"/>
                    <a:pt x="1586" y="2679"/>
                    <a:pt x="1573" y="2678"/>
                  </a:cubicBezTo>
                  <a:lnTo>
                    <a:pt x="1355" y="1820"/>
                  </a:lnTo>
                  <a:close/>
                  <a:moveTo>
                    <a:pt x="1958" y="2950"/>
                  </a:moveTo>
                  <a:lnTo>
                    <a:pt x="1958" y="3337"/>
                  </a:lnTo>
                  <a:cubicBezTo>
                    <a:pt x="1958" y="3343"/>
                    <a:pt x="1952" y="3348"/>
                    <a:pt x="1947" y="3348"/>
                  </a:cubicBezTo>
                  <a:lnTo>
                    <a:pt x="1278" y="3348"/>
                  </a:lnTo>
                  <a:cubicBezTo>
                    <a:pt x="1271" y="3348"/>
                    <a:pt x="1267" y="3343"/>
                    <a:pt x="1267" y="3337"/>
                  </a:cubicBezTo>
                  <a:lnTo>
                    <a:pt x="1267" y="2950"/>
                  </a:lnTo>
                  <a:cubicBezTo>
                    <a:pt x="1380" y="2977"/>
                    <a:pt x="1496" y="2991"/>
                    <a:pt x="1612" y="2991"/>
                  </a:cubicBezTo>
                  <a:cubicBezTo>
                    <a:pt x="1728" y="2991"/>
                    <a:pt x="1844" y="2977"/>
                    <a:pt x="1958" y="2950"/>
                  </a:cubicBezTo>
                  <a:close/>
                  <a:moveTo>
                    <a:pt x="1612" y="0"/>
                  </a:moveTo>
                  <a:cubicBezTo>
                    <a:pt x="917" y="1"/>
                    <a:pt x="314" y="481"/>
                    <a:pt x="158" y="1158"/>
                  </a:cubicBezTo>
                  <a:cubicBezTo>
                    <a:pt x="1" y="1835"/>
                    <a:pt x="330" y="2531"/>
                    <a:pt x="954" y="2838"/>
                  </a:cubicBezTo>
                  <a:lnTo>
                    <a:pt x="954" y="3336"/>
                  </a:lnTo>
                  <a:cubicBezTo>
                    <a:pt x="954" y="3515"/>
                    <a:pt x="1099" y="3660"/>
                    <a:pt x="1278" y="3660"/>
                  </a:cubicBezTo>
                  <a:lnTo>
                    <a:pt x="1456" y="3660"/>
                  </a:lnTo>
                  <a:lnTo>
                    <a:pt x="1456" y="3671"/>
                  </a:lnTo>
                  <a:cubicBezTo>
                    <a:pt x="1453" y="3760"/>
                    <a:pt x="1524" y="3833"/>
                    <a:pt x="1612" y="3833"/>
                  </a:cubicBezTo>
                  <a:cubicBezTo>
                    <a:pt x="1701" y="3833"/>
                    <a:pt x="1772" y="3760"/>
                    <a:pt x="1769" y="3671"/>
                  </a:cubicBezTo>
                  <a:lnTo>
                    <a:pt x="1769" y="3660"/>
                  </a:lnTo>
                  <a:lnTo>
                    <a:pt x="1947" y="3660"/>
                  </a:lnTo>
                  <a:cubicBezTo>
                    <a:pt x="2125" y="3660"/>
                    <a:pt x="2270" y="3515"/>
                    <a:pt x="2270" y="3336"/>
                  </a:cubicBezTo>
                  <a:lnTo>
                    <a:pt x="2270" y="2838"/>
                  </a:lnTo>
                  <a:cubicBezTo>
                    <a:pt x="2893" y="2531"/>
                    <a:pt x="3223" y="1835"/>
                    <a:pt x="3067" y="1158"/>
                  </a:cubicBezTo>
                  <a:cubicBezTo>
                    <a:pt x="2910" y="481"/>
                    <a:pt x="2307" y="1"/>
                    <a:pt x="16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7"/>
            <p:cNvSpPr/>
            <p:nvPr/>
          </p:nvSpPr>
          <p:spPr>
            <a:xfrm>
              <a:off x="805150" y="266725"/>
              <a:ext cx="150125" cy="225400"/>
            </a:xfrm>
            <a:custGeom>
              <a:rect b="b" l="l" r="r" t="t"/>
              <a:pathLst>
                <a:path extrusionOk="0" h="9016" w="6005">
                  <a:moveTo>
                    <a:pt x="3004" y="313"/>
                  </a:moveTo>
                  <a:cubicBezTo>
                    <a:pt x="3471" y="313"/>
                    <a:pt x="3852" y="618"/>
                    <a:pt x="3852" y="994"/>
                  </a:cubicBezTo>
                  <a:lnTo>
                    <a:pt x="3852" y="996"/>
                  </a:lnTo>
                  <a:cubicBezTo>
                    <a:pt x="3579" y="890"/>
                    <a:pt x="3292" y="837"/>
                    <a:pt x="3004" y="837"/>
                  </a:cubicBezTo>
                  <a:cubicBezTo>
                    <a:pt x="2716" y="837"/>
                    <a:pt x="2429" y="890"/>
                    <a:pt x="2157" y="996"/>
                  </a:cubicBezTo>
                  <a:lnTo>
                    <a:pt x="2157" y="994"/>
                  </a:lnTo>
                  <a:cubicBezTo>
                    <a:pt x="2156" y="618"/>
                    <a:pt x="2537" y="313"/>
                    <a:pt x="3004" y="313"/>
                  </a:cubicBezTo>
                  <a:close/>
                  <a:moveTo>
                    <a:pt x="3003" y="1148"/>
                  </a:moveTo>
                  <a:cubicBezTo>
                    <a:pt x="3693" y="1148"/>
                    <a:pt x="4335" y="1500"/>
                    <a:pt x="4707" y="2083"/>
                  </a:cubicBezTo>
                  <a:cubicBezTo>
                    <a:pt x="5077" y="2664"/>
                    <a:pt x="5125" y="3395"/>
                    <a:pt x="4835" y="4021"/>
                  </a:cubicBezTo>
                  <a:lnTo>
                    <a:pt x="4835" y="3878"/>
                  </a:lnTo>
                  <a:cubicBezTo>
                    <a:pt x="4835" y="3690"/>
                    <a:pt x="4754" y="3510"/>
                    <a:pt x="4611" y="3386"/>
                  </a:cubicBezTo>
                  <a:cubicBezTo>
                    <a:pt x="4298" y="3111"/>
                    <a:pt x="3585" y="2635"/>
                    <a:pt x="2350" y="2511"/>
                  </a:cubicBezTo>
                  <a:cubicBezTo>
                    <a:pt x="2342" y="2510"/>
                    <a:pt x="2335" y="2509"/>
                    <a:pt x="2328" y="2509"/>
                  </a:cubicBezTo>
                  <a:cubicBezTo>
                    <a:pt x="2250" y="2509"/>
                    <a:pt x="2182" y="2569"/>
                    <a:pt x="2175" y="2651"/>
                  </a:cubicBezTo>
                  <a:cubicBezTo>
                    <a:pt x="2165" y="2738"/>
                    <a:pt x="2231" y="2816"/>
                    <a:pt x="2319" y="2822"/>
                  </a:cubicBezTo>
                  <a:cubicBezTo>
                    <a:pt x="3467" y="2938"/>
                    <a:pt x="4120" y="3372"/>
                    <a:pt x="4405" y="3621"/>
                  </a:cubicBezTo>
                  <a:cubicBezTo>
                    <a:pt x="4479" y="3686"/>
                    <a:pt x="4521" y="3780"/>
                    <a:pt x="4521" y="3878"/>
                  </a:cubicBezTo>
                  <a:lnTo>
                    <a:pt x="4521" y="4172"/>
                  </a:lnTo>
                  <a:cubicBezTo>
                    <a:pt x="4529" y="5017"/>
                    <a:pt x="3848" y="5705"/>
                    <a:pt x="3004" y="5705"/>
                  </a:cubicBezTo>
                  <a:cubicBezTo>
                    <a:pt x="2159" y="5705"/>
                    <a:pt x="1477" y="5017"/>
                    <a:pt x="1487" y="4172"/>
                  </a:cubicBezTo>
                  <a:lnTo>
                    <a:pt x="1487" y="4172"/>
                  </a:lnTo>
                  <a:lnTo>
                    <a:pt x="1487" y="4041"/>
                  </a:lnTo>
                  <a:cubicBezTo>
                    <a:pt x="1488" y="3979"/>
                    <a:pt x="1522" y="3923"/>
                    <a:pt x="1576" y="3895"/>
                  </a:cubicBezTo>
                  <a:cubicBezTo>
                    <a:pt x="1772" y="3782"/>
                    <a:pt x="2031" y="3573"/>
                    <a:pt x="2148" y="3218"/>
                  </a:cubicBezTo>
                  <a:cubicBezTo>
                    <a:pt x="2177" y="3135"/>
                    <a:pt x="2133" y="3045"/>
                    <a:pt x="2049" y="3017"/>
                  </a:cubicBezTo>
                  <a:cubicBezTo>
                    <a:pt x="2033" y="3011"/>
                    <a:pt x="2017" y="3009"/>
                    <a:pt x="2000" y="3009"/>
                  </a:cubicBezTo>
                  <a:cubicBezTo>
                    <a:pt x="1934" y="3009"/>
                    <a:pt x="1872" y="3052"/>
                    <a:pt x="1852" y="3119"/>
                  </a:cubicBezTo>
                  <a:cubicBezTo>
                    <a:pt x="1764" y="3380"/>
                    <a:pt x="1569" y="3537"/>
                    <a:pt x="1419" y="3623"/>
                  </a:cubicBezTo>
                  <a:cubicBezTo>
                    <a:pt x="1275" y="3705"/>
                    <a:pt x="1183" y="3856"/>
                    <a:pt x="1174" y="4022"/>
                  </a:cubicBezTo>
                  <a:cubicBezTo>
                    <a:pt x="882" y="3397"/>
                    <a:pt x="929" y="2666"/>
                    <a:pt x="1300" y="2084"/>
                  </a:cubicBezTo>
                  <a:cubicBezTo>
                    <a:pt x="1671" y="1501"/>
                    <a:pt x="2313" y="1148"/>
                    <a:pt x="3003" y="1148"/>
                  </a:cubicBezTo>
                  <a:close/>
                  <a:moveTo>
                    <a:pt x="3684" y="5872"/>
                  </a:moveTo>
                  <a:lnTo>
                    <a:pt x="3684" y="6248"/>
                  </a:lnTo>
                  <a:cubicBezTo>
                    <a:pt x="3684" y="6443"/>
                    <a:pt x="3799" y="6619"/>
                    <a:pt x="3977" y="6697"/>
                  </a:cubicBezTo>
                  <a:lnTo>
                    <a:pt x="4205" y="6798"/>
                  </a:lnTo>
                  <a:cubicBezTo>
                    <a:pt x="3975" y="7248"/>
                    <a:pt x="3512" y="7531"/>
                    <a:pt x="3007" y="7531"/>
                  </a:cubicBezTo>
                  <a:cubicBezTo>
                    <a:pt x="3006" y="7531"/>
                    <a:pt x="3005" y="7531"/>
                    <a:pt x="3004" y="7531"/>
                  </a:cubicBezTo>
                  <a:cubicBezTo>
                    <a:pt x="3003" y="7531"/>
                    <a:pt x="3002" y="7531"/>
                    <a:pt x="3000" y="7531"/>
                  </a:cubicBezTo>
                  <a:cubicBezTo>
                    <a:pt x="2496" y="7531"/>
                    <a:pt x="2033" y="7247"/>
                    <a:pt x="1803" y="6798"/>
                  </a:cubicBezTo>
                  <a:lnTo>
                    <a:pt x="2031" y="6697"/>
                  </a:lnTo>
                  <a:cubicBezTo>
                    <a:pt x="2208" y="6618"/>
                    <a:pt x="2324" y="6443"/>
                    <a:pt x="2324" y="6248"/>
                  </a:cubicBezTo>
                  <a:lnTo>
                    <a:pt x="2324" y="5872"/>
                  </a:lnTo>
                  <a:cubicBezTo>
                    <a:pt x="2542" y="5960"/>
                    <a:pt x="2773" y="6003"/>
                    <a:pt x="3004" y="6003"/>
                  </a:cubicBezTo>
                  <a:cubicBezTo>
                    <a:pt x="3235" y="6003"/>
                    <a:pt x="3466" y="5960"/>
                    <a:pt x="3684" y="5872"/>
                  </a:cubicBezTo>
                  <a:close/>
                  <a:moveTo>
                    <a:pt x="3003" y="0"/>
                  </a:moveTo>
                  <a:cubicBezTo>
                    <a:pt x="2363" y="0"/>
                    <a:pt x="1842" y="446"/>
                    <a:pt x="1842" y="994"/>
                  </a:cubicBezTo>
                  <a:cubicBezTo>
                    <a:pt x="1842" y="1042"/>
                    <a:pt x="1846" y="1091"/>
                    <a:pt x="1856" y="1139"/>
                  </a:cubicBezTo>
                  <a:cubicBezTo>
                    <a:pt x="565" y="1869"/>
                    <a:pt x="274" y="3600"/>
                    <a:pt x="1254" y="4712"/>
                  </a:cubicBezTo>
                  <a:cubicBezTo>
                    <a:pt x="1380" y="5122"/>
                    <a:pt x="1648" y="5475"/>
                    <a:pt x="2009" y="5709"/>
                  </a:cubicBezTo>
                  <a:lnTo>
                    <a:pt x="2009" y="6248"/>
                  </a:lnTo>
                  <a:cubicBezTo>
                    <a:pt x="2009" y="6319"/>
                    <a:pt x="1967" y="6382"/>
                    <a:pt x="1903" y="6411"/>
                  </a:cubicBezTo>
                  <a:lnTo>
                    <a:pt x="493" y="7034"/>
                  </a:lnTo>
                  <a:cubicBezTo>
                    <a:pt x="194" y="7166"/>
                    <a:pt x="1" y="7462"/>
                    <a:pt x="1" y="7789"/>
                  </a:cubicBezTo>
                  <a:lnTo>
                    <a:pt x="1" y="8859"/>
                  </a:lnTo>
                  <a:cubicBezTo>
                    <a:pt x="1" y="8945"/>
                    <a:pt x="71" y="9015"/>
                    <a:pt x="158" y="9015"/>
                  </a:cubicBezTo>
                  <a:cubicBezTo>
                    <a:pt x="244" y="9015"/>
                    <a:pt x="314" y="8945"/>
                    <a:pt x="314" y="8859"/>
                  </a:cubicBezTo>
                  <a:lnTo>
                    <a:pt x="314" y="7789"/>
                  </a:lnTo>
                  <a:cubicBezTo>
                    <a:pt x="314" y="7586"/>
                    <a:pt x="434" y="7403"/>
                    <a:pt x="620" y="7319"/>
                  </a:cubicBezTo>
                  <a:lnTo>
                    <a:pt x="1515" y="6925"/>
                  </a:lnTo>
                  <a:cubicBezTo>
                    <a:pt x="1796" y="7487"/>
                    <a:pt x="2373" y="7844"/>
                    <a:pt x="3003" y="7844"/>
                  </a:cubicBezTo>
                  <a:cubicBezTo>
                    <a:pt x="3633" y="7844"/>
                    <a:pt x="4209" y="7487"/>
                    <a:pt x="4491" y="6925"/>
                  </a:cubicBezTo>
                  <a:lnTo>
                    <a:pt x="5387" y="7319"/>
                  </a:lnTo>
                  <a:cubicBezTo>
                    <a:pt x="5571" y="7401"/>
                    <a:pt x="5691" y="7586"/>
                    <a:pt x="5692" y="7789"/>
                  </a:cubicBezTo>
                  <a:lnTo>
                    <a:pt x="5692" y="8859"/>
                  </a:lnTo>
                  <a:cubicBezTo>
                    <a:pt x="5695" y="8944"/>
                    <a:pt x="5763" y="9010"/>
                    <a:pt x="5848" y="9010"/>
                  </a:cubicBezTo>
                  <a:cubicBezTo>
                    <a:pt x="5933" y="9010"/>
                    <a:pt x="6002" y="8944"/>
                    <a:pt x="6004" y="8859"/>
                  </a:cubicBezTo>
                  <a:lnTo>
                    <a:pt x="6004" y="7789"/>
                  </a:lnTo>
                  <a:cubicBezTo>
                    <a:pt x="6004" y="7462"/>
                    <a:pt x="5812" y="7166"/>
                    <a:pt x="5513" y="7034"/>
                  </a:cubicBezTo>
                  <a:lnTo>
                    <a:pt x="4104" y="6411"/>
                  </a:lnTo>
                  <a:cubicBezTo>
                    <a:pt x="4039" y="6382"/>
                    <a:pt x="3997" y="6319"/>
                    <a:pt x="3997" y="6248"/>
                  </a:cubicBezTo>
                  <a:lnTo>
                    <a:pt x="3997" y="5709"/>
                  </a:lnTo>
                  <a:cubicBezTo>
                    <a:pt x="4358" y="5475"/>
                    <a:pt x="4626" y="5122"/>
                    <a:pt x="4754" y="4712"/>
                  </a:cubicBezTo>
                  <a:cubicBezTo>
                    <a:pt x="5218" y="4184"/>
                    <a:pt x="5420" y="3475"/>
                    <a:pt x="5303" y="2781"/>
                  </a:cubicBezTo>
                  <a:cubicBezTo>
                    <a:pt x="5187" y="2088"/>
                    <a:pt x="4763" y="1485"/>
                    <a:pt x="4152" y="1139"/>
                  </a:cubicBezTo>
                  <a:cubicBezTo>
                    <a:pt x="4160" y="1091"/>
                    <a:pt x="4164" y="1042"/>
                    <a:pt x="4164" y="994"/>
                  </a:cubicBezTo>
                  <a:cubicBezTo>
                    <a:pt x="4164" y="446"/>
                    <a:pt x="3643" y="0"/>
                    <a:pt x="30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7"/>
            <p:cNvSpPr/>
            <p:nvPr/>
          </p:nvSpPr>
          <p:spPr>
            <a:xfrm>
              <a:off x="834475" y="467550"/>
              <a:ext cx="7850" cy="24475"/>
            </a:xfrm>
            <a:custGeom>
              <a:rect b="b" l="l" r="r" t="t"/>
              <a:pathLst>
                <a:path extrusionOk="0" h="979" w="314">
                  <a:moveTo>
                    <a:pt x="160" y="1"/>
                  </a:moveTo>
                  <a:cubicBezTo>
                    <a:pt x="159" y="1"/>
                    <a:pt x="158" y="1"/>
                    <a:pt x="158" y="1"/>
                  </a:cubicBezTo>
                  <a:cubicBezTo>
                    <a:pt x="70" y="1"/>
                    <a:pt x="0" y="71"/>
                    <a:pt x="0" y="157"/>
                  </a:cubicBezTo>
                  <a:lnTo>
                    <a:pt x="0" y="826"/>
                  </a:lnTo>
                  <a:cubicBezTo>
                    <a:pt x="3" y="911"/>
                    <a:pt x="73" y="978"/>
                    <a:pt x="158" y="978"/>
                  </a:cubicBezTo>
                  <a:cubicBezTo>
                    <a:pt x="241" y="978"/>
                    <a:pt x="311" y="911"/>
                    <a:pt x="314" y="826"/>
                  </a:cubicBezTo>
                  <a:lnTo>
                    <a:pt x="314" y="157"/>
                  </a:lnTo>
                  <a:cubicBezTo>
                    <a:pt x="314" y="70"/>
                    <a:pt x="245" y="1"/>
                    <a:pt x="1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7"/>
            <p:cNvSpPr/>
            <p:nvPr/>
          </p:nvSpPr>
          <p:spPr>
            <a:xfrm>
              <a:off x="918150" y="467550"/>
              <a:ext cx="7875" cy="24475"/>
            </a:xfrm>
            <a:custGeom>
              <a:rect b="b" l="l" r="r" t="t"/>
              <a:pathLst>
                <a:path extrusionOk="0" h="979" w="315">
                  <a:moveTo>
                    <a:pt x="160" y="1"/>
                  </a:moveTo>
                  <a:cubicBezTo>
                    <a:pt x="159" y="1"/>
                    <a:pt x="158" y="1"/>
                    <a:pt x="157" y="1"/>
                  </a:cubicBezTo>
                  <a:cubicBezTo>
                    <a:pt x="71" y="1"/>
                    <a:pt x="1" y="71"/>
                    <a:pt x="1" y="157"/>
                  </a:cubicBezTo>
                  <a:lnTo>
                    <a:pt x="1" y="826"/>
                  </a:lnTo>
                  <a:cubicBezTo>
                    <a:pt x="4" y="911"/>
                    <a:pt x="74" y="978"/>
                    <a:pt x="157" y="978"/>
                  </a:cubicBezTo>
                  <a:cubicBezTo>
                    <a:pt x="242" y="978"/>
                    <a:pt x="312" y="911"/>
                    <a:pt x="315" y="826"/>
                  </a:cubicBezTo>
                  <a:lnTo>
                    <a:pt x="315" y="157"/>
                  </a:lnTo>
                  <a:cubicBezTo>
                    <a:pt x="315" y="70"/>
                    <a:pt x="246" y="1"/>
                    <a:pt x="1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7"/>
            <p:cNvSpPr/>
            <p:nvPr/>
          </p:nvSpPr>
          <p:spPr>
            <a:xfrm>
              <a:off x="947450" y="266725"/>
              <a:ext cx="125050" cy="130425"/>
            </a:xfrm>
            <a:custGeom>
              <a:rect b="b" l="l" r="r" t="t"/>
              <a:pathLst>
                <a:path extrusionOk="0" h="5217" w="5002">
                  <a:moveTo>
                    <a:pt x="660" y="0"/>
                  </a:moveTo>
                  <a:cubicBezTo>
                    <a:pt x="295" y="0"/>
                    <a:pt x="1" y="295"/>
                    <a:pt x="0" y="658"/>
                  </a:cubicBezTo>
                  <a:lnTo>
                    <a:pt x="0" y="3336"/>
                  </a:lnTo>
                  <a:cubicBezTo>
                    <a:pt x="1" y="3699"/>
                    <a:pt x="296" y="3994"/>
                    <a:pt x="660" y="3994"/>
                  </a:cubicBezTo>
                  <a:lnTo>
                    <a:pt x="961" y="3994"/>
                  </a:lnTo>
                  <a:lnTo>
                    <a:pt x="731" y="4916"/>
                  </a:lnTo>
                  <a:cubicBezTo>
                    <a:pt x="689" y="5081"/>
                    <a:pt x="820" y="5217"/>
                    <a:pt x="965" y="5217"/>
                  </a:cubicBezTo>
                  <a:cubicBezTo>
                    <a:pt x="1012" y="5217"/>
                    <a:pt x="1061" y="5202"/>
                    <a:pt x="1105" y="5169"/>
                  </a:cubicBezTo>
                  <a:lnTo>
                    <a:pt x="2719" y="3996"/>
                  </a:lnTo>
                  <a:lnTo>
                    <a:pt x="4341" y="3996"/>
                  </a:lnTo>
                  <a:cubicBezTo>
                    <a:pt x="4705" y="3996"/>
                    <a:pt x="5000" y="3701"/>
                    <a:pt x="5001" y="3337"/>
                  </a:cubicBezTo>
                  <a:lnTo>
                    <a:pt x="5001" y="658"/>
                  </a:lnTo>
                  <a:cubicBezTo>
                    <a:pt x="5000" y="295"/>
                    <a:pt x="4705" y="0"/>
                    <a:pt x="4341" y="0"/>
                  </a:cubicBezTo>
                  <a:cubicBezTo>
                    <a:pt x="4257" y="3"/>
                    <a:pt x="4189" y="72"/>
                    <a:pt x="4189" y="156"/>
                  </a:cubicBezTo>
                  <a:cubicBezTo>
                    <a:pt x="4189" y="241"/>
                    <a:pt x="4257" y="310"/>
                    <a:pt x="4341" y="313"/>
                  </a:cubicBezTo>
                  <a:cubicBezTo>
                    <a:pt x="4531" y="313"/>
                    <a:pt x="4686" y="467"/>
                    <a:pt x="4687" y="658"/>
                  </a:cubicBezTo>
                  <a:lnTo>
                    <a:pt x="4687" y="3336"/>
                  </a:lnTo>
                  <a:cubicBezTo>
                    <a:pt x="4686" y="3527"/>
                    <a:pt x="4531" y="3682"/>
                    <a:pt x="4341" y="3682"/>
                  </a:cubicBezTo>
                  <a:lnTo>
                    <a:pt x="2668" y="3682"/>
                  </a:lnTo>
                  <a:cubicBezTo>
                    <a:pt x="2635" y="3682"/>
                    <a:pt x="2602" y="3693"/>
                    <a:pt x="2575" y="3712"/>
                  </a:cubicBezTo>
                  <a:lnTo>
                    <a:pt x="1082" y="4797"/>
                  </a:lnTo>
                  <a:lnTo>
                    <a:pt x="1082" y="4797"/>
                  </a:lnTo>
                  <a:lnTo>
                    <a:pt x="1313" y="3876"/>
                  </a:lnTo>
                  <a:cubicBezTo>
                    <a:pt x="1338" y="3777"/>
                    <a:pt x="1263" y="3682"/>
                    <a:pt x="1162" y="3682"/>
                  </a:cubicBezTo>
                  <a:lnTo>
                    <a:pt x="660" y="3682"/>
                  </a:lnTo>
                  <a:cubicBezTo>
                    <a:pt x="469" y="3682"/>
                    <a:pt x="314" y="3527"/>
                    <a:pt x="314" y="3336"/>
                  </a:cubicBezTo>
                  <a:lnTo>
                    <a:pt x="314" y="658"/>
                  </a:lnTo>
                  <a:cubicBezTo>
                    <a:pt x="314" y="467"/>
                    <a:pt x="469" y="314"/>
                    <a:pt x="660" y="313"/>
                  </a:cubicBezTo>
                  <a:cubicBezTo>
                    <a:pt x="746" y="313"/>
                    <a:pt x="816" y="243"/>
                    <a:pt x="816" y="156"/>
                  </a:cubicBezTo>
                  <a:cubicBezTo>
                    <a:pt x="816" y="70"/>
                    <a:pt x="746" y="0"/>
                    <a:pt x="6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 name="Google Shape;353;p37"/>
          <p:cNvGrpSpPr/>
          <p:nvPr/>
        </p:nvGrpSpPr>
        <p:grpSpPr>
          <a:xfrm>
            <a:off x="4385882" y="3394171"/>
            <a:ext cx="378503" cy="320460"/>
            <a:chOff x="1973000" y="4377625"/>
            <a:chExt cx="197425" cy="167150"/>
          </a:xfrm>
        </p:grpSpPr>
        <p:sp>
          <p:nvSpPr>
            <p:cNvPr id="354" name="Google Shape;354;p37"/>
            <p:cNvSpPr/>
            <p:nvPr/>
          </p:nvSpPr>
          <p:spPr>
            <a:xfrm>
              <a:off x="1973000" y="4386150"/>
              <a:ext cx="197400" cy="158625"/>
            </a:xfrm>
            <a:custGeom>
              <a:rect b="b" l="l" r="r" t="t"/>
              <a:pathLst>
                <a:path extrusionOk="0" h="6345" w="7896">
                  <a:moveTo>
                    <a:pt x="4790" y="1738"/>
                  </a:moveTo>
                  <a:lnTo>
                    <a:pt x="5423" y="1947"/>
                  </a:lnTo>
                  <a:cubicBezTo>
                    <a:pt x="5434" y="1951"/>
                    <a:pt x="5447" y="1953"/>
                    <a:pt x="5459" y="1953"/>
                  </a:cubicBezTo>
                  <a:cubicBezTo>
                    <a:pt x="5484" y="1953"/>
                    <a:pt x="5508" y="1945"/>
                    <a:pt x="5529" y="1928"/>
                  </a:cubicBezTo>
                  <a:lnTo>
                    <a:pt x="5726" y="1777"/>
                  </a:lnTo>
                  <a:lnTo>
                    <a:pt x="7107" y="3591"/>
                  </a:lnTo>
                  <a:lnTo>
                    <a:pt x="6891" y="3744"/>
                  </a:lnTo>
                  <a:cubicBezTo>
                    <a:pt x="6877" y="3733"/>
                    <a:pt x="6862" y="3724"/>
                    <a:pt x="6846" y="3716"/>
                  </a:cubicBezTo>
                  <a:lnTo>
                    <a:pt x="4452" y="2411"/>
                  </a:lnTo>
                  <a:lnTo>
                    <a:pt x="4541" y="2269"/>
                  </a:lnTo>
                  <a:cubicBezTo>
                    <a:pt x="4575" y="2215"/>
                    <a:pt x="4558" y="2144"/>
                    <a:pt x="4505" y="2110"/>
                  </a:cubicBezTo>
                  <a:cubicBezTo>
                    <a:pt x="4486" y="2098"/>
                    <a:pt x="4464" y="2092"/>
                    <a:pt x="4443" y="2092"/>
                  </a:cubicBezTo>
                  <a:cubicBezTo>
                    <a:pt x="4405" y="2092"/>
                    <a:pt x="4368" y="2111"/>
                    <a:pt x="4346" y="2146"/>
                  </a:cubicBezTo>
                  <a:lnTo>
                    <a:pt x="4095" y="2546"/>
                  </a:lnTo>
                  <a:cubicBezTo>
                    <a:pt x="4085" y="2565"/>
                    <a:pt x="4078" y="2586"/>
                    <a:pt x="4078" y="2608"/>
                  </a:cubicBezTo>
                  <a:lnTo>
                    <a:pt x="4078" y="3593"/>
                  </a:lnTo>
                  <a:cubicBezTo>
                    <a:pt x="4083" y="3805"/>
                    <a:pt x="3912" y="3978"/>
                    <a:pt x="3701" y="3978"/>
                  </a:cubicBezTo>
                  <a:cubicBezTo>
                    <a:pt x="3490" y="3978"/>
                    <a:pt x="3320" y="3805"/>
                    <a:pt x="3324" y="3593"/>
                  </a:cubicBezTo>
                  <a:lnTo>
                    <a:pt x="3324" y="2621"/>
                  </a:lnTo>
                  <a:lnTo>
                    <a:pt x="3545" y="1738"/>
                  </a:lnTo>
                  <a:close/>
                  <a:moveTo>
                    <a:pt x="2029" y="1345"/>
                  </a:moveTo>
                  <a:lnTo>
                    <a:pt x="2215" y="1452"/>
                  </a:lnTo>
                  <a:lnTo>
                    <a:pt x="698" y="4079"/>
                  </a:lnTo>
                  <a:lnTo>
                    <a:pt x="513" y="3972"/>
                  </a:lnTo>
                  <a:lnTo>
                    <a:pt x="2029" y="1345"/>
                  </a:lnTo>
                  <a:close/>
                  <a:moveTo>
                    <a:pt x="2419" y="3655"/>
                  </a:moveTo>
                  <a:cubicBezTo>
                    <a:pt x="2498" y="3655"/>
                    <a:pt x="2576" y="3692"/>
                    <a:pt x="2625" y="3760"/>
                  </a:cubicBezTo>
                  <a:cubicBezTo>
                    <a:pt x="2706" y="3872"/>
                    <a:pt x="2683" y="4028"/>
                    <a:pt x="2573" y="4112"/>
                  </a:cubicBezTo>
                  <a:lnTo>
                    <a:pt x="1757" y="4703"/>
                  </a:lnTo>
                  <a:cubicBezTo>
                    <a:pt x="1713" y="4733"/>
                    <a:pt x="1662" y="4748"/>
                    <a:pt x="1612" y="4748"/>
                  </a:cubicBezTo>
                  <a:cubicBezTo>
                    <a:pt x="1534" y="4748"/>
                    <a:pt x="1457" y="4711"/>
                    <a:pt x="1407" y="4642"/>
                  </a:cubicBezTo>
                  <a:cubicBezTo>
                    <a:pt x="1325" y="4530"/>
                    <a:pt x="1349" y="4374"/>
                    <a:pt x="1458" y="4291"/>
                  </a:cubicBezTo>
                  <a:lnTo>
                    <a:pt x="2275" y="3700"/>
                  </a:lnTo>
                  <a:cubicBezTo>
                    <a:pt x="2320" y="3670"/>
                    <a:pt x="2370" y="3655"/>
                    <a:pt x="2419" y="3655"/>
                  </a:cubicBezTo>
                  <a:close/>
                  <a:moveTo>
                    <a:pt x="2875" y="4238"/>
                  </a:moveTo>
                  <a:cubicBezTo>
                    <a:pt x="2952" y="4238"/>
                    <a:pt x="3027" y="4274"/>
                    <a:pt x="3076" y="4338"/>
                  </a:cubicBezTo>
                  <a:cubicBezTo>
                    <a:pt x="3161" y="4452"/>
                    <a:pt x="3138" y="4614"/>
                    <a:pt x="3024" y="4699"/>
                  </a:cubicBezTo>
                  <a:lnTo>
                    <a:pt x="2390" y="5158"/>
                  </a:lnTo>
                  <a:cubicBezTo>
                    <a:pt x="2345" y="5189"/>
                    <a:pt x="2293" y="5205"/>
                    <a:pt x="2241" y="5205"/>
                  </a:cubicBezTo>
                  <a:cubicBezTo>
                    <a:pt x="2164" y="5205"/>
                    <a:pt x="2087" y="5170"/>
                    <a:pt x="2037" y="5104"/>
                  </a:cubicBezTo>
                  <a:cubicBezTo>
                    <a:pt x="1952" y="4991"/>
                    <a:pt x="1985" y="4822"/>
                    <a:pt x="2098" y="4740"/>
                  </a:cubicBezTo>
                  <a:lnTo>
                    <a:pt x="2709" y="4299"/>
                  </a:lnTo>
                  <a:cubicBezTo>
                    <a:pt x="2730" y="4284"/>
                    <a:pt x="2752" y="4269"/>
                    <a:pt x="2776" y="4258"/>
                  </a:cubicBezTo>
                  <a:cubicBezTo>
                    <a:pt x="2808" y="4245"/>
                    <a:pt x="2842" y="4238"/>
                    <a:pt x="2875" y="4238"/>
                  </a:cubicBezTo>
                  <a:close/>
                  <a:moveTo>
                    <a:pt x="3325" y="4824"/>
                  </a:moveTo>
                  <a:cubicBezTo>
                    <a:pt x="3401" y="4824"/>
                    <a:pt x="3476" y="4859"/>
                    <a:pt x="3526" y="4923"/>
                  </a:cubicBezTo>
                  <a:cubicBezTo>
                    <a:pt x="3612" y="5038"/>
                    <a:pt x="3588" y="5199"/>
                    <a:pt x="3473" y="5284"/>
                  </a:cubicBezTo>
                  <a:lnTo>
                    <a:pt x="3023" y="5611"/>
                  </a:lnTo>
                  <a:cubicBezTo>
                    <a:pt x="2978" y="5641"/>
                    <a:pt x="2928" y="5656"/>
                    <a:pt x="2878" y="5656"/>
                  </a:cubicBezTo>
                  <a:cubicBezTo>
                    <a:pt x="2800" y="5656"/>
                    <a:pt x="2722" y="5619"/>
                    <a:pt x="2673" y="5551"/>
                  </a:cubicBezTo>
                  <a:cubicBezTo>
                    <a:pt x="2592" y="5439"/>
                    <a:pt x="2615" y="5284"/>
                    <a:pt x="2724" y="5201"/>
                  </a:cubicBezTo>
                  <a:lnTo>
                    <a:pt x="3158" y="4886"/>
                  </a:lnTo>
                  <a:lnTo>
                    <a:pt x="3176" y="4874"/>
                  </a:lnTo>
                  <a:cubicBezTo>
                    <a:pt x="3221" y="4840"/>
                    <a:pt x="3273" y="4824"/>
                    <a:pt x="3325" y="4824"/>
                  </a:cubicBezTo>
                  <a:close/>
                  <a:moveTo>
                    <a:pt x="2184" y="1966"/>
                  </a:moveTo>
                  <a:lnTo>
                    <a:pt x="2398" y="2091"/>
                  </a:lnTo>
                  <a:cubicBezTo>
                    <a:pt x="2416" y="2101"/>
                    <a:pt x="2436" y="2107"/>
                    <a:pt x="2457" y="2107"/>
                  </a:cubicBezTo>
                  <a:cubicBezTo>
                    <a:pt x="2461" y="2107"/>
                    <a:pt x="2465" y="2106"/>
                    <a:pt x="2469" y="2106"/>
                  </a:cubicBezTo>
                  <a:lnTo>
                    <a:pt x="3013" y="2041"/>
                  </a:lnTo>
                  <a:lnTo>
                    <a:pt x="3210" y="2125"/>
                  </a:lnTo>
                  <a:lnTo>
                    <a:pt x="3097" y="2578"/>
                  </a:lnTo>
                  <a:cubicBezTo>
                    <a:pt x="3094" y="2588"/>
                    <a:pt x="3094" y="2597"/>
                    <a:pt x="3094" y="2607"/>
                  </a:cubicBezTo>
                  <a:lnTo>
                    <a:pt x="3094" y="3592"/>
                  </a:lnTo>
                  <a:cubicBezTo>
                    <a:pt x="3087" y="3933"/>
                    <a:pt x="3362" y="4210"/>
                    <a:pt x="3701" y="4210"/>
                  </a:cubicBezTo>
                  <a:cubicBezTo>
                    <a:pt x="4042" y="4210"/>
                    <a:pt x="4315" y="3933"/>
                    <a:pt x="4309" y="3592"/>
                  </a:cubicBezTo>
                  <a:lnTo>
                    <a:pt x="4309" y="2640"/>
                  </a:lnTo>
                  <a:lnTo>
                    <a:pt x="4331" y="2607"/>
                  </a:lnTo>
                  <a:lnTo>
                    <a:pt x="6737" y="3918"/>
                  </a:lnTo>
                  <a:cubicBezTo>
                    <a:pt x="6858" y="3985"/>
                    <a:pt x="6903" y="4140"/>
                    <a:pt x="6837" y="4262"/>
                  </a:cubicBezTo>
                  <a:lnTo>
                    <a:pt x="6836" y="4262"/>
                  </a:lnTo>
                  <a:cubicBezTo>
                    <a:pt x="6790" y="4347"/>
                    <a:pt x="6703" y="4394"/>
                    <a:pt x="6613" y="4394"/>
                  </a:cubicBezTo>
                  <a:cubicBezTo>
                    <a:pt x="6572" y="4394"/>
                    <a:pt x="6530" y="4384"/>
                    <a:pt x="6492" y="4363"/>
                  </a:cubicBezTo>
                  <a:lnTo>
                    <a:pt x="5157" y="3636"/>
                  </a:lnTo>
                  <a:cubicBezTo>
                    <a:pt x="5138" y="3624"/>
                    <a:pt x="5116" y="3618"/>
                    <a:pt x="5095" y="3618"/>
                  </a:cubicBezTo>
                  <a:cubicBezTo>
                    <a:pt x="5054" y="3618"/>
                    <a:pt x="5014" y="3639"/>
                    <a:pt x="4993" y="3678"/>
                  </a:cubicBezTo>
                  <a:cubicBezTo>
                    <a:pt x="4961" y="3736"/>
                    <a:pt x="4985" y="3810"/>
                    <a:pt x="5047" y="3838"/>
                  </a:cubicBezTo>
                  <a:lnTo>
                    <a:pt x="6164" y="4448"/>
                  </a:lnTo>
                  <a:cubicBezTo>
                    <a:pt x="6288" y="4515"/>
                    <a:pt x="6334" y="4669"/>
                    <a:pt x="6267" y="4793"/>
                  </a:cubicBezTo>
                  <a:cubicBezTo>
                    <a:pt x="6220" y="4877"/>
                    <a:pt x="6133" y="4925"/>
                    <a:pt x="6043" y="4925"/>
                  </a:cubicBezTo>
                  <a:cubicBezTo>
                    <a:pt x="6002" y="4925"/>
                    <a:pt x="5960" y="4915"/>
                    <a:pt x="5922" y="4894"/>
                  </a:cubicBezTo>
                  <a:lnTo>
                    <a:pt x="4789" y="4277"/>
                  </a:lnTo>
                  <a:cubicBezTo>
                    <a:pt x="4769" y="4264"/>
                    <a:pt x="4747" y="4258"/>
                    <a:pt x="4725" y="4258"/>
                  </a:cubicBezTo>
                  <a:cubicBezTo>
                    <a:pt x="4685" y="4258"/>
                    <a:pt x="4645" y="4279"/>
                    <a:pt x="4624" y="4318"/>
                  </a:cubicBezTo>
                  <a:cubicBezTo>
                    <a:pt x="4592" y="4377"/>
                    <a:pt x="4616" y="4451"/>
                    <a:pt x="4677" y="4479"/>
                  </a:cubicBezTo>
                  <a:lnTo>
                    <a:pt x="5596" y="4980"/>
                  </a:lnTo>
                  <a:cubicBezTo>
                    <a:pt x="5719" y="5046"/>
                    <a:pt x="5765" y="5201"/>
                    <a:pt x="5697" y="5323"/>
                  </a:cubicBezTo>
                  <a:cubicBezTo>
                    <a:pt x="5651" y="5408"/>
                    <a:pt x="5564" y="5457"/>
                    <a:pt x="5474" y="5457"/>
                  </a:cubicBezTo>
                  <a:cubicBezTo>
                    <a:pt x="5433" y="5457"/>
                    <a:pt x="5391" y="5447"/>
                    <a:pt x="5353" y="5425"/>
                  </a:cubicBezTo>
                  <a:lnTo>
                    <a:pt x="4392" y="4900"/>
                  </a:lnTo>
                  <a:cubicBezTo>
                    <a:pt x="4374" y="4891"/>
                    <a:pt x="4355" y="4887"/>
                    <a:pt x="4337" y="4887"/>
                  </a:cubicBezTo>
                  <a:cubicBezTo>
                    <a:pt x="4295" y="4887"/>
                    <a:pt x="4255" y="4909"/>
                    <a:pt x="4234" y="4948"/>
                  </a:cubicBezTo>
                  <a:cubicBezTo>
                    <a:pt x="4204" y="5003"/>
                    <a:pt x="4225" y="5073"/>
                    <a:pt x="4280" y="5104"/>
                  </a:cubicBezTo>
                  <a:lnTo>
                    <a:pt x="5027" y="5510"/>
                  </a:lnTo>
                  <a:cubicBezTo>
                    <a:pt x="5149" y="5578"/>
                    <a:pt x="5195" y="5731"/>
                    <a:pt x="5128" y="5855"/>
                  </a:cubicBezTo>
                  <a:cubicBezTo>
                    <a:pt x="5082" y="5939"/>
                    <a:pt x="4994" y="5987"/>
                    <a:pt x="4904" y="5987"/>
                  </a:cubicBezTo>
                  <a:cubicBezTo>
                    <a:pt x="4863" y="5987"/>
                    <a:pt x="4822" y="5977"/>
                    <a:pt x="4783" y="5956"/>
                  </a:cubicBezTo>
                  <a:lnTo>
                    <a:pt x="4260" y="5670"/>
                  </a:lnTo>
                  <a:cubicBezTo>
                    <a:pt x="4264" y="5409"/>
                    <a:pt x="4060" y="5193"/>
                    <a:pt x="3799" y="5179"/>
                  </a:cubicBezTo>
                  <a:cubicBezTo>
                    <a:pt x="3802" y="5168"/>
                    <a:pt x="3803" y="5158"/>
                    <a:pt x="3805" y="5148"/>
                  </a:cubicBezTo>
                  <a:cubicBezTo>
                    <a:pt x="3846" y="4864"/>
                    <a:pt x="3635" y="4607"/>
                    <a:pt x="3350" y="4592"/>
                  </a:cubicBezTo>
                  <a:cubicBezTo>
                    <a:pt x="3351" y="4581"/>
                    <a:pt x="3354" y="4572"/>
                    <a:pt x="3355" y="4561"/>
                  </a:cubicBezTo>
                  <a:cubicBezTo>
                    <a:pt x="3395" y="4279"/>
                    <a:pt x="3184" y="4021"/>
                    <a:pt x="2899" y="4005"/>
                  </a:cubicBezTo>
                  <a:cubicBezTo>
                    <a:pt x="2901" y="3996"/>
                    <a:pt x="2903" y="3985"/>
                    <a:pt x="2904" y="3974"/>
                  </a:cubicBezTo>
                  <a:cubicBezTo>
                    <a:pt x="2950" y="3659"/>
                    <a:pt x="2698" y="3419"/>
                    <a:pt x="2424" y="3419"/>
                  </a:cubicBezTo>
                  <a:cubicBezTo>
                    <a:pt x="2328" y="3419"/>
                    <a:pt x="2230" y="3448"/>
                    <a:pt x="2141" y="3513"/>
                  </a:cubicBezTo>
                  <a:lnTo>
                    <a:pt x="1334" y="4095"/>
                  </a:lnTo>
                  <a:lnTo>
                    <a:pt x="1044" y="3939"/>
                  </a:lnTo>
                  <a:lnTo>
                    <a:pt x="2184" y="1966"/>
                  </a:lnTo>
                  <a:close/>
                  <a:moveTo>
                    <a:pt x="3774" y="5410"/>
                  </a:moveTo>
                  <a:cubicBezTo>
                    <a:pt x="3850" y="5410"/>
                    <a:pt x="3926" y="5445"/>
                    <a:pt x="3977" y="5509"/>
                  </a:cubicBezTo>
                  <a:cubicBezTo>
                    <a:pt x="4019" y="5563"/>
                    <a:pt x="4038" y="5633"/>
                    <a:pt x="4027" y="5701"/>
                  </a:cubicBezTo>
                  <a:cubicBezTo>
                    <a:pt x="4016" y="5769"/>
                    <a:pt x="3980" y="5831"/>
                    <a:pt x="3924" y="5870"/>
                  </a:cubicBezTo>
                  <a:lnTo>
                    <a:pt x="3655" y="6065"/>
                  </a:lnTo>
                  <a:cubicBezTo>
                    <a:pt x="3610" y="6097"/>
                    <a:pt x="3558" y="6113"/>
                    <a:pt x="3506" y="6113"/>
                  </a:cubicBezTo>
                  <a:cubicBezTo>
                    <a:pt x="3427" y="6113"/>
                    <a:pt x="3349" y="6077"/>
                    <a:pt x="3300" y="6008"/>
                  </a:cubicBezTo>
                  <a:cubicBezTo>
                    <a:pt x="3218" y="5894"/>
                    <a:pt x="3243" y="5735"/>
                    <a:pt x="3356" y="5653"/>
                  </a:cubicBezTo>
                  <a:lnTo>
                    <a:pt x="3609" y="5471"/>
                  </a:lnTo>
                  <a:lnTo>
                    <a:pt x="3626" y="5458"/>
                  </a:lnTo>
                  <a:cubicBezTo>
                    <a:pt x="3670" y="5426"/>
                    <a:pt x="3722" y="5410"/>
                    <a:pt x="3774" y="5410"/>
                  </a:cubicBezTo>
                  <a:close/>
                  <a:moveTo>
                    <a:pt x="132" y="1"/>
                  </a:moveTo>
                  <a:cubicBezTo>
                    <a:pt x="92" y="1"/>
                    <a:pt x="53" y="22"/>
                    <a:pt x="31" y="58"/>
                  </a:cubicBezTo>
                  <a:cubicBezTo>
                    <a:pt x="0" y="114"/>
                    <a:pt x="18" y="184"/>
                    <a:pt x="72" y="216"/>
                  </a:cubicBezTo>
                  <a:lnTo>
                    <a:pt x="1830" y="1230"/>
                  </a:lnTo>
                  <a:lnTo>
                    <a:pt x="313" y="3856"/>
                  </a:lnTo>
                  <a:lnTo>
                    <a:pt x="188" y="3785"/>
                  </a:lnTo>
                  <a:cubicBezTo>
                    <a:pt x="170" y="3774"/>
                    <a:pt x="150" y="3770"/>
                    <a:pt x="131" y="3770"/>
                  </a:cubicBezTo>
                  <a:cubicBezTo>
                    <a:pt x="92" y="3770"/>
                    <a:pt x="53" y="3790"/>
                    <a:pt x="31" y="3828"/>
                  </a:cubicBezTo>
                  <a:cubicBezTo>
                    <a:pt x="0" y="3881"/>
                    <a:pt x="18" y="3951"/>
                    <a:pt x="72" y="3984"/>
                  </a:cubicBezTo>
                  <a:lnTo>
                    <a:pt x="683" y="4336"/>
                  </a:lnTo>
                  <a:cubicBezTo>
                    <a:pt x="701" y="4347"/>
                    <a:pt x="721" y="4351"/>
                    <a:pt x="740" y="4351"/>
                  </a:cubicBezTo>
                  <a:cubicBezTo>
                    <a:pt x="780" y="4351"/>
                    <a:pt x="819" y="4331"/>
                    <a:pt x="840" y="4295"/>
                  </a:cubicBezTo>
                  <a:lnTo>
                    <a:pt x="928" y="4141"/>
                  </a:lnTo>
                  <a:lnTo>
                    <a:pt x="1177" y="4275"/>
                  </a:lnTo>
                  <a:cubicBezTo>
                    <a:pt x="1003" y="4611"/>
                    <a:pt x="1261" y="4983"/>
                    <a:pt x="1605" y="4983"/>
                  </a:cubicBezTo>
                  <a:cubicBezTo>
                    <a:pt x="1655" y="4983"/>
                    <a:pt x="1706" y="4975"/>
                    <a:pt x="1758" y="4958"/>
                  </a:cubicBezTo>
                  <a:lnTo>
                    <a:pt x="1758" y="4958"/>
                  </a:lnTo>
                  <a:cubicBezTo>
                    <a:pt x="1757" y="5061"/>
                    <a:pt x="1791" y="5160"/>
                    <a:pt x="1853" y="5242"/>
                  </a:cubicBezTo>
                  <a:cubicBezTo>
                    <a:pt x="1947" y="5367"/>
                    <a:pt x="2093" y="5435"/>
                    <a:pt x="2243" y="5435"/>
                  </a:cubicBezTo>
                  <a:cubicBezTo>
                    <a:pt x="2292" y="5435"/>
                    <a:pt x="2341" y="5428"/>
                    <a:pt x="2388" y="5413"/>
                  </a:cubicBezTo>
                  <a:cubicBezTo>
                    <a:pt x="2393" y="5686"/>
                    <a:pt x="2618" y="5890"/>
                    <a:pt x="2873" y="5890"/>
                  </a:cubicBezTo>
                  <a:cubicBezTo>
                    <a:pt x="2922" y="5890"/>
                    <a:pt x="2972" y="5883"/>
                    <a:pt x="3021" y="5867"/>
                  </a:cubicBezTo>
                  <a:cubicBezTo>
                    <a:pt x="3025" y="6150"/>
                    <a:pt x="3258" y="6345"/>
                    <a:pt x="3507" y="6345"/>
                  </a:cubicBezTo>
                  <a:cubicBezTo>
                    <a:pt x="3603" y="6345"/>
                    <a:pt x="3701" y="6316"/>
                    <a:pt x="3790" y="6252"/>
                  </a:cubicBezTo>
                  <a:lnTo>
                    <a:pt x="4059" y="6057"/>
                  </a:lnTo>
                  <a:cubicBezTo>
                    <a:pt x="4117" y="6016"/>
                    <a:pt x="4164" y="5963"/>
                    <a:pt x="4199" y="5901"/>
                  </a:cubicBezTo>
                  <a:lnTo>
                    <a:pt x="4673" y="6159"/>
                  </a:lnTo>
                  <a:cubicBezTo>
                    <a:pt x="4748" y="6201"/>
                    <a:pt x="4827" y="6219"/>
                    <a:pt x="4904" y="6219"/>
                  </a:cubicBezTo>
                  <a:cubicBezTo>
                    <a:pt x="5176" y="6219"/>
                    <a:pt x="5420" y="5983"/>
                    <a:pt x="5386" y="5680"/>
                  </a:cubicBezTo>
                  <a:lnTo>
                    <a:pt x="5386" y="5680"/>
                  </a:lnTo>
                  <a:cubicBezTo>
                    <a:pt x="5415" y="5685"/>
                    <a:pt x="5444" y="5687"/>
                    <a:pt x="5474" y="5687"/>
                  </a:cubicBezTo>
                  <a:cubicBezTo>
                    <a:pt x="5475" y="5687"/>
                    <a:pt x="5475" y="5687"/>
                    <a:pt x="5476" y="5687"/>
                  </a:cubicBezTo>
                  <a:cubicBezTo>
                    <a:pt x="5764" y="5687"/>
                    <a:pt x="5988" y="5435"/>
                    <a:pt x="5956" y="5148"/>
                  </a:cubicBezTo>
                  <a:lnTo>
                    <a:pt x="5956" y="5148"/>
                  </a:lnTo>
                  <a:cubicBezTo>
                    <a:pt x="5986" y="5154"/>
                    <a:pt x="6016" y="5156"/>
                    <a:pt x="6046" y="5156"/>
                  </a:cubicBezTo>
                  <a:cubicBezTo>
                    <a:pt x="6327" y="5156"/>
                    <a:pt x="6558" y="4910"/>
                    <a:pt x="6527" y="4618"/>
                  </a:cubicBezTo>
                  <a:lnTo>
                    <a:pt x="6527" y="4618"/>
                  </a:lnTo>
                  <a:cubicBezTo>
                    <a:pt x="6555" y="4623"/>
                    <a:pt x="6584" y="4626"/>
                    <a:pt x="6614" y="4626"/>
                  </a:cubicBezTo>
                  <a:cubicBezTo>
                    <a:pt x="6615" y="4626"/>
                    <a:pt x="6615" y="4626"/>
                    <a:pt x="6616" y="4626"/>
                  </a:cubicBezTo>
                  <a:cubicBezTo>
                    <a:pt x="6938" y="4626"/>
                    <a:pt x="7171" y="4314"/>
                    <a:pt x="7080" y="4004"/>
                  </a:cubicBezTo>
                  <a:cubicBezTo>
                    <a:pt x="7070" y="3974"/>
                    <a:pt x="7060" y="3946"/>
                    <a:pt x="7046" y="3918"/>
                  </a:cubicBezTo>
                  <a:lnTo>
                    <a:pt x="7248" y="3774"/>
                  </a:lnTo>
                  <a:lnTo>
                    <a:pt x="7354" y="3915"/>
                  </a:lnTo>
                  <a:cubicBezTo>
                    <a:pt x="7377" y="3945"/>
                    <a:pt x="7411" y="3960"/>
                    <a:pt x="7446" y="3960"/>
                  </a:cubicBezTo>
                  <a:cubicBezTo>
                    <a:pt x="7471" y="3960"/>
                    <a:pt x="7497" y="3952"/>
                    <a:pt x="7519" y="3935"/>
                  </a:cubicBezTo>
                  <a:lnTo>
                    <a:pt x="7836" y="3682"/>
                  </a:lnTo>
                  <a:cubicBezTo>
                    <a:pt x="7886" y="3643"/>
                    <a:pt x="7896" y="3570"/>
                    <a:pt x="7855" y="3521"/>
                  </a:cubicBezTo>
                  <a:cubicBezTo>
                    <a:pt x="7833" y="3492"/>
                    <a:pt x="7799" y="3477"/>
                    <a:pt x="7765" y="3477"/>
                  </a:cubicBezTo>
                  <a:cubicBezTo>
                    <a:pt x="7740" y="3477"/>
                    <a:pt x="7715" y="3485"/>
                    <a:pt x="7694" y="3502"/>
                  </a:cubicBezTo>
                  <a:lnTo>
                    <a:pt x="7467" y="3682"/>
                  </a:lnTo>
                  <a:lnTo>
                    <a:pt x="5637" y="1279"/>
                  </a:lnTo>
                  <a:lnTo>
                    <a:pt x="6683" y="608"/>
                  </a:lnTo>
                  <a:cubicBezTo>
                    <a:pt x="6739" y="574"/>
                    <a:pt x="6755" y="500"/>
                    <a:pt x="6720" y="446"/>
                  </a:cubicBezTo>
                  <a:cubicBezTo>
                    <a:pt x="6698" y="411"/>
                    <a:pt x="6661" y="393"/>
                    <a:pt x="6623" y="393"/>
                  </a:cubicBezTo>
                  <a:cubicBezTo>
                    <a:pt x="6601" y="393"/>
                    <a:pt x="6578" y="399"/>
                    <a:pt x="6559" y="412"/>
                  </a:cubicBezTo>
                  <a:lnTo>
                    <a:pt x="5407" y="1151"/>
                  </a:lnTo>
                  <a:cubicBezTo>
                    <a:pt x="5350" y="1189"/>
                    <a:pt x="5337" y="1266"/>
                    <a:pt x="5377" y="1320"/>
                  </a:cubicBezTo>
                  <a:lnTo>
                    <a:pt x="5587" y="1594"/>
                  </a:lnTo>
                  <a:lnTo>
                    <a:pt x="5437" y="1709"/>
                  </a:lnTo>
                  <a:lnTo>
                    <a:pt x="4845" y="1512"/>
                  </a:lnTo>
                  <a:cubicBezTo>
                    <a:pt x="4834" y="1510"/>
                    <a:pt x="4822" y="1507"/>
                    <a:pt x="4810" y="1507"/>
                  </a:cubicBezTo>
                  <a:lnTo>
                    <a:pt x="3455" y="1507"/>
                  </a:lnTo>
                  <a:cubicBezTo>
                    <a:pt x="3402" y="1507"/>
                    <a:pt x="3356" y="1543"/>
                    <a:pt x="3343" y="1594"/>
                  </a:cubicBezTo>
                  <a:lnTo>
                    <a:pt x="3266" y="1900"/>
                  </a:lnTo>
                  <a:lnTo>
                    <a:pt x="3075" y="1818"/>
                  </a:lnTo>
                  <a:cubicBezTo>
                    <a:pt x="3059" y="1812"/>
                    <a:pt x="3043" y="1809"/>
                    <a:pt x="3026" y="1809"/>
                  </a:cubicBezTo>
                  <a:cubicBezTo>
                    <a:pt x="3023" y="1809"/>
                    <a:pt x="3019" y="1810"/>
                    <a:pt x="3016" y="1810"/>
                  </a:cubicBezTo>
                  <a:lnTo>
                    <a:pt x="2481" y="1873"/>
                  </a:lnTo>
                  <a:lnTo>
                    <a:pt x="2300" y="1767"/>
                  </a:lnTo>
                  <a:lnTo>
                    <a:pt x="2472" y="1468"/>
                  </a:lnTo>
                  <a:cubicBezTo>
                    <a:pt x="2503" y="1413"/>
                    <a:pt x="2484" y="1343"/>
                    <a:pt x="2430" y="1310"/>
                  </a:cubicBezTo>
                  <a:lnTo>
                    <a:pt x="188" y="15"/>
                  </a:lnTo>
                  <a:cubicBezTo>
                    <a:pt x="170" y="5"/>
                    <a:pt x="151" y="1"/>
                    <a:pt x="1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7"/>
            <p:cNvSpPr/>
            <p:nvPr/>
          </p:nvSpPr>
          <p:spPr>
            <a:xfrm>
              <a:off x="2147650" y="4377625"/>
              <a:ext cx="22775" cy="16175"/>
            </a:xfrm>
            <a:custGeom>
              <a:rect b="b" l="l" r="r" t="t"/>
              <a:pathLst>
                <a:path extrusionOk="0" h="647" w="911">
                  <a:moveTo>
                    <a:pt x="780" y="1"/>
                  </a:moveTo>
                  <a:cubicBezTo>
                    <a:pt x="759" y="1"/>
                    <a:pt x="737" y="7"/>
                    <a:pt x="717" y="20"/>
                  </a:cubicBezTo>
                  <a:lnTo>
                    <a:pt x="70" y="434"/>
                  </a:lnTo>
                  <a:cubicBezTo>
                    <a:pt x="16" y="468"/>
                    <a:pt x="1" y="541"/>
                    <a:pt x="35" y="593"/>
                  </a:cubicBezTo>
                  <a:cubicBezTo>
                    <a:pt x="57" y="628"/>
                    <a:pt x="94" y="647"/>
                    <a:pt x="132" y="647"/>
                  </a:cubicBezTo>
                  <a:cubicBezTo>
                    <a:pt x="154" y="647"/>
                    <a:pt x="175" y="641"/>
                    <a:pt x="195" y="628"/>
                  </a:cubicBezTo>
                  <a:lnTo>
                    <a:pt x="841" y="214"/>
                  </a:lnTo>
                  <a:cubicBezTo>
                    <a:pt x="895" y="179"/>
                    <a:pt x="911" y="107"/>
                    <a:pt x="876" y="53"/>
                  </a:cubicBezTo>
                  <a:cubicBezTo>
                    <a:pt x="855" y="19"/>
                    <a:pt x="818" y="1"/>
                    <a:pt x="7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 name="Google Shape;356;p37"/>
          <p:cNvGrpSpPr/>
          <p:nvPr/>
        </p:nvGrpSpPr>
        <p:grpSpPr>
          <a:xfrm>
            <a:off x="4385895" y="4087106"/>
            <a:ext cx="378478" cy="340381"/>
            <a:chOff x="3185475" y="4370650"/>
            <a:chExt cx="201425" cy="181150"/>
          </a:xfrm>
        </p:grpSpPr>
        <p:sp>
          <p:nvSpPr>
            <p:cNvPr id="357" name="Google Shape;357;p37"/>
            <p:cNvSpPr/>
            <p:nvPr/>
          </p:nvSpPr>
          <p:spPr>
            <a:xfrm>
              <a:off x="3268550" y="4407150"/>
              <a:ext cx="16225" cy="27850"/>
            </a:xfrm>
            <a:custGeom>
              <a:rect b="b" l="l" r="r" t="t"/>
              <a:pathLst>
                <a:path extrusionOk="0" h="1114" w="649">
                  <a:moveTo>
                    <a:pt x="309" y="224"/>
                  </a:moveTo>
                  <a:lnTo>
                    <a:pt x="309" y="429"/>
                  </a:lnTo>
                  <a:cubicBezTo>
                    <a:pt x="227" y="396"/>
                    <a:pt x="200" y="369"/>
                    <a:pt x="200" y="320"/>
                  </a:cubicBezTo>
                  <a:cubicBezTo>
                    <a:pt x="200" y="259"/>
                    <a:pt x="251" y="233"/>
                    <a:pt x="309" y="224"/>
                  </a:cubicBezTo>
                  <a:close/>
                  <a:moveTo>
                    <a:pt x="380" y="643"/>
                  </a:moveTo>
                  <a:cubicBezTo>
                    <a:pt x="464" y="680"/>
                    <a:pt x="481" y="721"/>
                    <a:pt x="481" y="768"/>
                  </a:cubicBezTo>
                  <a:cubicBezTo>
                    <a:pt x="481" y="830"/>
                    <a:pt x="441" y="866"/>
                    <a:pt x="380" y="878"/>
                  </a:cubicBezTo>
                  <a:lnTo>
                    <a:pt x="380" y="643"/>
                  </a:lnTo>
                  <a:close/>
                  <a:moveTo>
                    <a:pt x="344" y="1"/>
                  </a:moveTo>
                  <a:cubicBezTo>
                    <a:pt x="324" y="1"/>
                    <a:pt x="298" y="14"/>
                    <a:pt x="298" y="34"/>
                  </a:cubicBezTo>
                  <a:lnTo>
                    <a:pt x="298" y="72"/>
                  </a:lnTo>
                  <a:cubicBezTo>
                    <a:pt x="139" y="93"/>
                    <a:pt x="34" y="180"/>
                    <a:pt x="34" y="337"/>
                  </a:cubicBezTo>
                  <a:cubicBezTo>
                    <a:pt x="34" y="503"/>
                    <a:pt x="158" y="555"/>
                    <a:pt x="298" y="610"/>
                  </a:cubicBezTo>
                  <a:lnTo>
                    <a:pt x="298" y="880"/>
                  </a:lnTo>
                  <a:cubicBezTo>
                    <a:pt x="227" y="871"/>
                    <a:pt x="193" y="845"/>
                    <a:pt x="125" y="792"/>
                  </a:cubicBezTo>
                  <a:cubicBezTo>
                    <a:pt x="112" y="783"/>
                    <a:pt x="99" y="778"/>
                    <a:pt x="86" y="778"/>
                  </a:cubicBezTo>
                  <a:cubicBezTo>
                    <a:pt x="67" y="778"/>
                    <a:pt x="48" y="790"/>
                    <a:pt x="33" y="812"/>
                  </a:cubicBezTo>
                  <a:cubicBezTo>
                    <a:pt x="1" y="857"/>
                    <a:pt x="5" y="894"/>
                    <a:pt x="33" y="932"/>
                  </a:cubicBezTo>
                  <a:cubicBezTo>
                    <a:pt x="86" y="1002"/>
                    <a:pt x="199" y="1041"/>
                    <a:pt x="300" y="1041"/>
                  </a:cubicBezTo>
                  <a:lnTo>
                    <a:pt x="300" y="1080"/>
                  </a:lnTo>
                  <a:cubicBezTo>
                    <a:pt x="300" y="1099"/>
                    <a:pt x="321" y="1114"/>
                    <a:pt x="345" y="1114"/>
                  </a:cubicBezTo>
                  <a:cubicBezTo>
                    <a:pt x="367" y="1114"/>
                    <a:pt x="391" y="1099"/>
                    <a:pt x="391" y="1080"/>
                  </a:cubicBezTo>
                  <a:lnTo>
                    <a:pt x="391" y="1037"/>
                  </a:lnTo>
                  <a:cubicBezTo>
                    <a:pt x="534" y="1016"/>
                    <a:pt x="648" y="925"/>
                    <a:pt x="648" y="749"/>
                  </a:cubicBezTo>
                  <a:cubicBezTo>
                    <a:pt x="647" y="585"/>
                    <a:pt x="543" y="515"/>
                    <a:pt x="391" y="458"/>
                  </a:cubicBezTo>
                  <a:lnTo>
                    <a:pt x="391" y="220"/>
                  </a:lnTo>
                  <a:cubicBezTo>
                    <a:pt x="426" y="223"/>
                    <a:pt x="460" y="232"/>
                    <a:pt x="491" y="248"/>
                  </a:cubicBezTo>
                  <a:cubicBezTo>
                    <a:pt x="506" y="255"/>
                    <a:pt x="529" y="270"/>
                    <a:pt x="553" y="270"/>
                  </a:cubicBezTo>
                  <a:cubicBezTo>
                    <a:pt x="572" y="270"/>
                    <a:pt x="590" y="261"/>
                    <a:pt x="607" y="235"/>
                  </a:cubicBezTo>
                  <a:cubicBezTo>
                    <a:pt x="624" y="205"/>
                    <a:pt x="636" y="157"/>
                    <a:pt x="600" y="126"/>
                  </a:cubicBezTo>
                  <a:cubicBezTo>
                    <a:pt x="547" y="83"/>
                    <a:pt x="456" y="69"/>
                    <a:pt x="391" y="69"/>
                  </a:cubicBezTo>
                  <a:lnTo>
                    <a:pt x="391" y="34"/>
                  </a:lnTo>
                  <a:cubicBezTo>
                    <a:pt x="391" y="14"/>
                    <a:pt x="366" y="1"/>
                    <a:pt x="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7"/>
            <p:cNvSpPr/>
            <p:nvPr/>
          </p:nvSpPr>
          <p:spPr>
            <a:xfrm>
              <a:off x="3298075" y="4380200"/>
              <a:ext cx="48250" cy="46400"/>
            </a:xfrm>
            <a:custGeom>
              <a:rect b="b" l="l" r="r" t="t"/>
              <a:pathLst>
                <a:path extrusionOk="0" h="1856" w="1930">
                  <a:moveTo>
                    <a:pt x="1001" y="231"/>
                  </a:moveTo>
                  <a:cubicBezTo>
                    <a:pt x="1091" y="231"/>
                    <a:pt x="1182" y="248"/>
                    <a:pt x="1268" y="284"/>
                  </a:cubicBezTo>
                  <a:cubicBezTo>
                    <a:pt x="1528" y="392"/>
                    <a:pt x="1698" y="645"/>
                    <a:pt x="1698" y="928"/>
                  </a:cubicBezTo>
                  <a:cubicBezTo>
                    <a:pt x="1698" y="1311"/>
                    <a:pt x="1386" y="1624"/>
                    <a:pt x="1002" y="1624"/>
                  </a:cubicBezTo>
                  <a:cubicBezTo>
                    <a:pt x="719" y="1624"/>
                    <a:pt x="466" y="1454"/>
                    <a:pt x="357" y="1194"/>
                  </a:cubicBezTo>
                  <a:cubicBezTo>
                    <a:pt x="249" y="933"/>
                    <a:pt x="310" y="634"/>
                    <a:pt x="509" y="435"/>
                  </a:cubicBezTo>
                  <a:cubicBezTo>
                    <a:pt x="642" y="302"/>
                    <a:pt x="820" y="231"/>
                    <a:pt x="1001" y="231"/>
                  </a:cubicBezTo>
                  <a:close/>
                  <a:moveTo>
                    <a:pt x="1002" y="0"/>
                  </a:moveTo>
                  <a:cubicBezTo>
                    <a:pt x="626" y="0"/>
                    <a:pt x="288" y="225"/>
                    <a:pt x="144" y="572"/>
                  </a:cubicBezTo>
                  <a:cubicBezTo>
                    <a:pt x="0" y="920"/>
                    <a:pt x="80" y="1318"/>
                    <a:pt x="345" y="1583"/>
                  </a:cubicBezTo>
                  <a:cubicBezTo>
                    <a:pt x="523" y="1761"/>
                    <a:pt x="761" y="1855"/>
                    <a:pt x="1002" y="1855"/>
                  </a:cubicBezTo>
                  <a:cubicBezTo>
                    <a:pt x="1122" y="1855"/>
                    <a:pt x="1242" y="1832"/>
                    <a:pt x="1356" y="1785"/>
                  </a:cubicBezTo>
                  <a:cubicBezTo>
                    <a:pt x="1703" y="1641"/>
                    <a:pt x="1929" y="1303"/>
                    <a:pt x="1929" y="928"/>
                  </a:cubicBezTo>
                  <a:cubicBezTo>
                    <a:pt x="1928" y="415"/>
                    <a:pt x="1513" y="0"/>
                    <a:pt x="10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7"/>
            <p:cNvSpPr/>
            <p:nvPr/>
          </p:nvSpPr>
          <p:spPr>
            <a:xfrm>
              <a:off x="3241400" y="4370650"/>
              <a:ext cx="113975" cy="82900"/>
            </a:xfrm>
            <a:custGeom>
              <a:rect b="b" l="l" r="r" t="t"/>
              <a:pathLst>
                <a:path extrusionOk="0" h="3316" w="4559">
                  <a:moveTo>
                    <a:pt x="1417" y="1309"/>
                  </a:moveTo>
                  <a:cubicBezTo>
                    <a:pt x="1643" y="1309"/>
                    <a:pt x="1864" y="1420"/>
                    <a:pt x="1997" y="1619"/>
                  </a:cubicBezTo>
                  <a:cubicBezTo>
                    <a:pt x="2022" y="1722"/>
                    <a:pt x="2059" y="1821"/>
                    <a:pt x="2109" y="1914"/>
                  </a:cubicBezTo>
                  <a:cubicBezTo>
                    <a:pt x="2156" y="2266"/>
                    <a:pt x="1931" y="2597"/>
                    <a:pt x="1588" y="2683"/>
                  </a:cubicBezTo>
                  <a:cubicBezTo>
                    <a:pt x="1530" y="2697"/>
                    <a:pt x="1473" y="2704"/>
                    <a:pt x="1416" y="2704"/>
                  </a:cubicBezTo>
                  <a:cubicBezTo>
                    <a:pt x="1133" y="2704"/>
                    <a:pt x="869" y="2529"/>
                    <a:pt x="765" y="2253"/>
                  </a:cubicBezTo>
                  <a:cubicBezTo>
                    <a:pt x="640" y="1922"/>
                    <a:pt x="784" y="1549"/>
                    <a:pt x="1099" y="1386"/>
                  </a:cubicBezTo>
                  <a:cubicBezTo>
                    <a:pt x="1200" y="1334"/>
                    <a:pt x="1309" y="1309"/>
                    <a:pt x="1417" y="1309"/>
                  </a:cubicBezTo>
                  <a:close/>
                  <a:moveTo>
                    <a:pt x="1419" y="928"/>
                  </a:moveTo>
                  <a:cubicBezTo>
                    <a:pt x="1609" y="928"/>
                    <a:pt x="1802" y="978"/>
                    <a:pt x="1979" y="1086"/>
                  </a:cubicBezTo>
                  <a:cubicBezTo>
                    <a:pt x="1970" y="1141"/>
                    <a:pt x="1964" y="1198"/>
                    <a:pt x="1962" y="1255"/>
                  </a:cubicBezTo>
                  <a:cubicBezTo>
                    <a:pt x="1799" y="1137"/>
                    <a:pt x="1609" y="1079"/>
                    <a:pt x="1418" y="1079"/>
                  </a:cubicBezTo>
                  <a:cubicBezTo>
                    <a:pt x="1220" y="1079"/>
                    <a:pt x="1021" y="1143"/>
                    <a:pt x="855" y="1269"/>
                  </a:cubicBezTo>
                  <a:cubicBezTo>
                    <a:pt x="529" y="1518"/>
                    <a:pt x="407" y="1951"/>
                    <a:pt x="551" y="2334"/>
                  </a:cubicBezTo>
                  <a:cubicBezTo>
                    <a:pt x="688" y="2697"/>
                    <a:pt x="1036" y="2934"/>
                    <a:pt x="1420" y="2934"/>
                  </a:cubicBezTo>
                  <a:cubicBezTo>
                    <a:pt x="1440" y="2934"/>
                    <a:pt x="1461" y="2933"/>
                    <a:pt x="1481" y="2932"/>
                  </a:cubicBezTo>
                  <a:cubicBezTo>
                    <a:pt x="1890" y="2904"/>
                    <a:pt x="2231" y="2611"/>
                    <a:pt x="2323" y="2213"/>
                  </a:cubicBezTo>
                  <a:cubicBezTo>
                    <a:pt x="2362" y="2253"/>
                    <a:pt x="2403" y="2292"/>
                    <a:pt x="2448" y="2327"/>
                  </a:cubicBezTo>
                  <a:cubicBezTo>
                    <a:pt x="2308" y="2777"/>
                    <a:pt x="1892" y="3085"/>
                    <a:pt x="1421" y="3085"/>
                  </a:cubicBezTo>
                  <a:cubicBezTo>
                    <a:pt x="1420" y="3085"/>
                    <a:pt x="1419" y="3085"/>
                    <a:pt x="1418" y="3085"/>
                  </a:cubicBezTo>
                  <a:cubicBezTo>
                    <a:pt x="704" y="3085"/>
                    <a:pt x="186" y="2403"/>
                    <a:pt x="380" y="1715"/>
                  </a:cubicBezTo>
                  <a:cubicBezTo>
                    <a:pt x="517" y="1227"/>
                    <a:pt x="957" y="928"/>
                    <a:pt x="1419" y="928"/>
                  </a:cubicBezTo>
                  <a:close/>
                  <a:moveTo>
                    <a:pt x="3268" y="0"/>
                  </a:moveTo>
                  <a:cubicBezTo>
                    <a:pt x="2723" y="0"/>
                    <a:pt x="2232" y="340"/>
                    <a:pt x="2041" y="856"/>
                  </a:cubicBezTo>
                  <a:cubicBezTo>
                    <a:pt x="1845" y="750"/>
                    <a:pt x="1630" y="698"/>
                    <a:pt x="1417" y="698"/>
                  </a:cubicBezTo>
                  <a:cubicBezTo>
                    <a:pt x="1107" y="698"/>
                    <a:pt x="800" y="808"/>
                    <a:pt x="556" y="1020"/>
                  </a:cubicBezTo>
                  <a:cubicBezTo>
                    <a:pt x="146" y="1380"/>
                    <a:pt x="0" y="1957"/>
                    <a:pt x="193" y="2469"/>
                  </a:cubicBezTo>
                  <a:cubicBezTo>
                    <a:pt x="385" y="2978"/>
                    <a:pt x="872" y="3316"/>
                    <a:pt x="1416" y="3316"/>
                  </a:cubicBezTo>
                  <a:cubicBezTo>
                    <a:pt x="1418" y="3316"/>
                    <a:pt x="1420" y="3316"/>
                    <a:pt x="1422" y="3315"/>
                  </a:cubicBezTo>
                  <a:cubicBezTo>
                    <a:pt x="1969" y="3314"/>
                    <a:pt x="2456" y="2974"/>
                    <a:pt x="2646" y="2461"/>
                  </a:cubicBezTo>
                  <a:cubicBezTo>
                    <a:pt x="2841" y="2567"/>
                    <a:pt x="3055" y="2619"/>
                    <a:pt x="3268" y="2619"/>
                  </a:cubicBezTo>
                  <a:cubicBezTo>
                    <a:pt x="3561" y="2619"/>
                    <a:pt x="3851" y="2521"/>
                    <a:pt x="4089" y="2330"/>
                  </a:cubicBezTo>
                  <a:cubicBezTo>
                    <a:pt x="4316" y="2146"/>
                    <a:pt x="4476" y="1890"/>
                    <a:pt x="4544" y="1606"/>
                  </a:cubicBezTo>
                  <a:cubicBezTo>
                    <a:pt x="4557" y="1543"/>
                    <a:pt x="4519" y="1481"/>
                    <a:pt x="4458" y="1466"/>
                  </a:cubicBezTo>
                  <a:cubicBezTo>
                    <a:pt x="4449" y="1464"/>
                    <a:pt x="4440" y="1463"/>
                    <a:pt x="4432" y="1463"/>
                  </a:cubicBezTo>
                  <a:cubicBezTo>
                    <a:pt x="4378" y="1463"/>
                    <a:pt x="4331" y="1499"/>
                    <a:pt x="4319" y="1553"/>
                  </a:cubicBezTo>
                  <a:cubicBezTo>
                    <a:pt x="4219" y="1987"/>
                    <a:pt x="3863" y="2314"/>
                    <a:pt x="3422" y="2377"/>
                  </a:cubicBezTo>
                  <a:cubicBezTo>
                    <a:pt x="3371" y="2385"/>
                    <a:pt x="3320" y="2388"/>
                    <a:pt x="3269" y="2388"/>
                  </a:cubicBezTo>
                  <a:cubicBezTo>
                    <a:pt x="2884" y="2388"/>
                    <a:pt x="2522" y="2181"/>
                    <a:pt x="2331" y="1839"/>
                  </a:cubicBezTo>
                  <a:cubicBezTo>
                    <a:pt x="2310" y="1730"/>
                    <a:pt x="2270" y="1626"/>
                    <a:pt x="2214" y="1531"/>
                  </a:cubicBezTo>
                  <a:cubicBezTo>
                    <a:pt x="2072" y="863"/>
                    <a:pt x="2586" y="231"/>
                    <a:pt x="3269" y="231"/>
                  </a:cubicBezTo>
                  <a:cubicBezTo>
                    <a:pt x="3270" y="231"/>
                    <a:pt x="3271" y="231"/>
                    <a:pt x="3272" y="231"/>
                  </a:cubicBezTo>
                  <a:cubicBezTo>
                    <a:pt x="3773" y="231"/>
                    <a:pt x="4207" y="577"/>
                    <a:pt x="4319" y="1066"/>
                  </a:cubicBezTo>
                  <a:cubicBezTo>
                    <a:pt x="4330" y="1119"/>
                    <a:pt x="4378" y="1155"/>
                    <a:pt x="4431" y="1155"/>
                  </a:cubicBezTo>
                  <a:cubicBezTo>
                    <a:pt x="4439" y="1155"/>
                    <a:pt x="4448" y="1154"/>
                    <a:pt x="4458" y="1152"/>
                  </a:cubicBezTo>
                  <a:cubicBezTo>
                    <a:pt x="4519" y="1139"/>
                    <a:pt x="4558" y="1077"/>
                    <a:pt x="4544" y="1014"/>
                  </a:cubicBezTo>
                  <a:cubicBezTo>
                    <a:pt x="4413" y="451"/>
                    <a:pt x="3929" y="39"/>
                    <a:pt x="3351" y="3"/>
                  </a:cubicBezTo>
                  <a:cubicBezTo>
                    <a:pt x="3323" y="1"/>
                    <a:pt x="3296" y="0"/>
                    <a:pt x="32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7"/>
            <p:cNvSpPr/>
            <p:nvPr/>
          </p:nvSpPr>
          <p:spPr>
            <a:xfrm>
              <a:off x="3315100" y="4389725"/>
              <a:ext cx="15950" cy="27850"/>
            </a:xfrm>
            <a:custGeom>
              <a:rect b="b" l="l" r="r" t="t"/>
              <a:pathLst>
                <a:path extrusionOk="0" h="1114" w="638">
                  <a:moveTo>
                    <a:pt x="298" y="224"/>
                  </a:moveTo>
                  <a:lnTo>
                    <a:pt x="298" y="428"/>
                  </a:lnTo>
                  <a:cubicBezTo>
                    <a:pt x="216" y="396"/>
                    <a:pt x="189" y="369"/>
                    <a:pt x="189" y="318"/>
                  </a:cubicBezTo>
                  <a:cubicBezTo>
                    <a:pt x="189" y="260"/>
                    <a:pt x="240" y="233"/>
                    <a:pt x="298" y="224"/>
                  </a:cubicBezTo>
                  <a:close/>
                  <a:moveTo>
                    <a:pt x="369" y="642"/>
                  </a:moveTo>
                  <a:cubicBezTo>
                    <a:pt x="453" y="680"/>
                    <a:pt x="470" y="720"/>
                    <a:pt x="470" y="768"/>
                  </a:cubicBezTo>
                  <a:cubicBezTo>
                    <a:pt x="470" y="829"/>
                    <a:pt x="430" y="866"/>
                    <a:pt x="369" y="878"/>
                  </a:cubicBezTo>
                  <a:lnTo>
                    <a:pt x="369" y="642"/>
                  </a:lnTo>
                  <a:close/>
                  <a:moveTo>
                    <a:pt x="334" y="0"/>
                  </a:moveTo>
                  <a:cubicBezTo>
                    <a:pt x="313" y="0"/>
                    <a:pt x="289" y="14"/>
                    <a:pt x="289" y="34"/>
                  </a:cubicBezTo>
                  <a:lnTo>
                    <a:pt x="289" y="72"/>
                  </a:lnTo>
                  <a:cubicBezTo>
                    <a:pt x="128" y="93"/>
                    <a:pt x="25" y="179"/>
                    <a:pt x="25" y="337"/>
                  </a:cubicBezTo>
                  <a:cubicBezTo>
                    <a:pt x="25" y="508"/>
                    <a:pt x="157" y="559"/>
                    <a:pt x="289" y="610"/>
                  </a:cubicBezTo>
                  <a:lnTo>
                    <a:pt x="289" y="881"/>
                  </a:lnTo>
                  <a:cubicBezTo>
                    <a:pt x="213" y="871"/>
                    <a:pt x="178" y="840"/>
                    <a:pt x="114" y="792"/>
                  </a:cubicBezTo>
                  <a:cubicBezTo>
                    <a:pt x="101" y="782"/>
                    <a:pt x="88" y="778"/>
                    <a:pt x="76" y="778"/>
                  </a:cubicBezTo>
                  <a:cubicBezTo>
                    <a:pt x="32" y="778"/>
                    <a:pt x="1" y="839"/>
                    <a:pt x="1" y="874"/>
                  </a:cubicBezTo>
                  <a:cubicBezTo>
                    <a:pt x="1" y="894"/>
                    <a:pt x="9" y="916"/>
                    <a:pt x="22" y="932"/>
                  </a:cubicBezTo>
                  <a:cubicBezTo>
                    <a:pt x="75" y="1003"/>
                    <a:pt x="190" y="1041"/>
                    <a:pt x="289" y="1041"/>
                  </a:cubicBezTo>
                  <a:lnTo>
                    <a:pt x="289" y="1080"/>
                  </a:lnTo>
                  <a:cubicBezTo>
                    <a:pt x="289" y="1099"/>
                    <a:pt x="310" y="1113"/>
                    <a:pt x="334" y="1113"/>
                  </a:cubicBezTo>
                  <a:cubicBezTo>
                    <a:pt x="355" y="1113"/>
                    <a:pt x="380" y="1099"/>
                    <a:pt x="380" y="1080"/>
                  </a:cubicBezTo>
                  <a:lnTo>
                    <a:pt x="380" y="1037"/>
                  </a:lnTo>
                  <a:cubicBezTo>
                    <a:pt x="523" y="1015"/>
                    <a:pt x="637" y="925"/>
                    <a:pt x="637" y="750"/>
                  </a:cubicBezTo>
                  <a:cubicBezTo>
                    <a:pt x="636" y="580"/>
                    <a:pt x="527" y="512"/>
                    <a:pt x="380" y="459"/>
                  </a:cubicBezTo>
                  <a:lnTo>
                    <a:pt x="380" y="220"/>
                  </a:lnTo>
                  <a:cubicBezTo>
                    <a:pt x="430" y="224"/>
                    <a:pt x="456" y="234"/>
                    <a:pt x="512" y="263"/>
                  </a:cubicBezTo>
                  <a:cubicBezTo>
                    <a:pt x="521" y="268"/>
                    <a:pt x="531" y="270"/>
                    <a:pt x="541" y="270"/>
                  </a:cubicBezTo>
                  <a:cubicBezTo>
                    <a:pt x="563" y="270"/>
                    <a:pt x="585" y="257"/>
                    <a:pt x="596" y="234"/>
                  </a:cubicBezTo>
                  <a:cubicBezTo>
                    <a:pt x="613" y="205"/>
                    <a:pt x="625" y="156"/>
                    <a:pt x="589" y="125"/>
                  </a:cubicBezTo>
                  <a:cubicBezTo>
                    <a:pt x="536" y="82"/>
                    <a:pt x="447" y="69"/>
                    <a:pt x="380" y="69"/>
                  </a:cubicBezTo>
                  <a:lnTo>
                    <a:pt x="380" y="34"/>
                  </a:lnTo>
                  <a:cubicBezTo>
                    <a:pt x="380" y="14"/>
                    <a:pt x="356" y="0"/>
                    <a:pt x="3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7"/>
            <p:cNvSpPr/>
            <p:nvPr/>
          </p:nvSpPr>
          <p:spPr>
            <a:xfrm>
              <a:off x="3185475" y="4435900"/>
              <a:ext cx="201425" cy="115900"/>
            </a:xfrm>
            <a:custGeom>
              <a:rect b="b" l="l" r="r" t="t"/>
              <a:pathLst>
                <a:path extrusionOk="0" h="4636" w="8057">
                  <a:moveTo>
                    <a:pt x="2562" y="1376"/>
                  </a:moveTo>
                  <a:cubicBezTo>
                    <a:pt x="2574" y="1376"/>
                    <a:pt x="2586" y="1383"/>
                    <a:pt x="2590" y="1395"/>
                  </a:cubicBezTo>
                  <a:cubicBezTo>
                    <a:pt x="2639" y="1521"/>
                    <a:pt x="3361" y="3442"/>
                    <a:pt x="3390" y="3514"/>
                  </a:cubicBezTo>
                  <a:cubicBezTo>
                    <a:pt x="3395" y="3528"/>
                    <a:pt x="3387" y="3545"/>
                    <a:pt x="3372" y="3550"/>
                  </a:cubicBezTo>
                  <a:lnTo>
                    <a:pt x="2858" y="3744"/>
                  </a:lnTo>
                  <a:lnTo>
                    <a:pt x="2040" y="1571"/>
                  </a:lnTo>
                  <a:lnTo>
                    <a:pt x="2552" y="1377"/>
                  </a:lnTo>
                  <a:cubicBezTo>
                    <a:pt x="2556" y="1376"/>
                    <a:pt x="2559" y="1376"/>
                    <a:pt x="2562" y="1376"/>
                  </a:cubicBezTo>
                  <a:close/>
                  <a:moveTo>
                    <a:pt x="1823" y="1652"/>
                  </a:moveTo>
                  <a:lnTo>
                    <a:pt x="2643" y="3826"/>
                  </a:lnTo>
                  <a:lnTo>
                    <a:pt x="1119" y="4401"/>
                  </a:lnTo>
                  <a:cubicBezTo>
                    <a:pt x="1113" y="4402"/>
                    <a:pt x="1108" y="4403"/>
                    <a:pt x="1103" y="4403"/>
                  </a:cubicBezTo>
                  <a:cubicBezTo>
                    <a:pt x="1082" y="4403"/>
                    <a:pt x="1063" y="4392"/>
                    <a:pt x="1056" y="4372"/>
                  </a:cubicBezTo>
                  <a:lnTo>
                    <a:pt x="271" y="2289"/>
                  </a:lnTo>
                  <a:cubicBezTo>
                    <a:pt x="261" y="2263"/>
                    <a:pt x="275" y="2236"/>
                    <a:pt x="299" y="2227"/>
                  </a:cubicBezTo>
                  <a:lnTo>
                    <a:pt x="1823" y="1652"/>
                  </a:lnTo>
                  <a:close/>
                  <a:moveTo>
                    <a:pt x="7385" y="0"/>
                  </a:moveTo>
                  <a:cubicBezTo>
                    <a:pt x="7209" y="0"/>
                    <a:pt x="7040" y="92"/>
                    <a:pt x="6911" y="213"/>
                  </a:cubicBezTo>
                  <a:lnTo>
                    <a:pt x="5678" y="1236"/>
                  </a:lnTo>
                  <a:cubicBezTo>
                    <a:pt x="5608" y="1085"/>
                    <a:pt x="5461" y="933"/>
                    <a:pt x="5180" y="933"/>
                  </a:cubicBezTo>
                  <a:cubicBezTo>
                    <a:pt x="4861" y="933"/>
                    <a:pt x="4619" y="931"/>
                    <a:pt x="4429" y="931"/>
                  </a:cubicBezTo>
                  <a:cubicBezTo>
                    <a:pt x="3937" y="931"/>
                    <a:pt x="3801" y="942"/>
                    <a:pt x="3604" y="1018"/>
                  </a:cubicBezTo>
                  <a:lnTo>
                    <a:pt x="3600" y="1018"/>
                  </a:lnTo>
                  <a:lnTo>
                    <a:pt x="2818" y="1342"/>
                  </a:lnTo>
                  <a:lnTo>
                    <a:pt x="2807" y="1313"/>
                  </a:lnTo>
                  <a:cubicBezTo>
                    <a:pt x="2767" y="1209"/>
                    <a:pt x="2669" y="1145"/>
                    <a:pt x="2564" y="1145"/>
                  </a:cubicBezTo>
                  <a:cubicBezTo>
                    <a:pt x="2533" y="1145"/>
                    <a:pt x="2502" y="1150"/>
                    <a:pt x="2472" y="1162"/>
                  </a:cubicBezTo>
                  <a:lnTo>
                    <a:pt x="1878" y="1385"/>
                  </a:lnTo>
                  <a:lnTo>
                    <a:pt x="218" y="2011"/>
                  </a:lnTo>
                  <a:cubicBezTo>
                    <a:pt x="73" y="2065"/>
                    <a:pt x="0" y="2227"/>
                    <a:pt x="55" y="2371"/>
                  </a:cubicBezTo>
                  <a:lnTo>
                    <a:pt x="840" y="4455"/>
                  </a:lnTo>
                  <a:cubicBezTo>
                    <a:pt x="882" y="4566"/>
                    <a:pt x="989" y="4635"/>
                    <a:pt x="1102" y="4635"/>
                  </a:cubicBezTo>
                  <a:cubicBezTo>
                    <a:pt x="1134" y="4635"/>
                    <a:pt x="1167" y="4629"/>
                    <a:pt x="1200" y="4617"/>
                  </a:cubicBezTo>
                  <a:lnTo>
                    <a:pt x="2831" y="4002"/>
                  </a:lnTo>
                  <a:lnTo>
                    <a:pt x="3454" y="3768"/>
                  </a:lnTo>
                  <a:cubicBezTo>
                    <a:pt x="3588" y="3717"/>
                    <a:pt x="3656" y="3567"/>
                    <a:pt x="3605" y="3433"/>
                  </a:cubicBezTo>
                  <a:lnTo>
                    <a:pt x="3596" y="3406"/>
                  </a:lnTo>
                  <a:cubicBezTo>
                    <a:pt x="4004" y="3232"/>
                    <a:pt x="4013" y="3212"/>
                    <a:pt x="4437" y="3211"/>
                  </a:cubicBezTo>
                  <a:cubicBezTo>
                    <a:pt x="4500" y="3209"/>
                    <a:pt x="4551" y="3158"/>
                    <a:pt x="4551" y="3095"/>
                  </a:cubicBezTo>
                  <a:cubicBezTo>
                    <a:pt x="4551" y="3030"/>
                    <a:pt x="4500" y="2979"/>
                    <a:pt x="4437" y="2979"/>
                  </a:cubicBezTo>
                  <a:cubicBezTo>
                    <a:pt x="3975" y="2982"/>
                    <a:pt x="3935" y="3010"/>
                    <a:pt x="3514" y="3189"/>
                  </a:cubicBezTo>
                  <a:lnTo>
                    <a:pt x="2900" y="1559"/>
                  </a:lnTo>
                  <a:lnTo>
                    <a:pt x="3687" y="1233"/>
                  </a:lnTo>
                  <a:cubicBezTo>
                    <a:pt x="3846" y="1173"/>
                    <a:pt x="3959" y="1164"/>
                    <a:pt x="4395" y="1164"/>
                  </a:cubicBezTo>
                  <a:cubicBezTo>
                    <a:pt x="4585" y="1164"/>
                    <a:pt x="4837" y="1166"/>
                    <a:pt x="5181" y="1166"/>
                  </a:cubicBezTo>
                  <a:cubicBezTo>
                    <a:pt x="5307" y="1166"/>
                    <a:pt x="5394" y="1209"/>
                    <a:pt x="5448" y="1298"/>
                  </a:cubicBezTo>
                  <a:cubicBezTo>
                    <a:pt x="5474" y="1342"/>
                    <a:pt x="5491" y="1392"/>
                    <a:pt x="5498" y="1443"/>
                  </a:cubicBezTo>
                  <a:cubicBezTo>
                    <a:pt x="5494" y="1489"/>
                    <a:pt x="5467" y="1699"/>
                    <a:pt x="5260" y="1734"/>
                  </a:cubicBezTo>
                  <a:cubicBezTo>
                    <a:pt x="4943" y="1788"/>
                    <a:pt x="4261" y="1885"/>
                    <a:pt x="4254" y="1886"/>
                  </a:cubicBezTo>
                  <a:cubicBezTo>
                    <a:pt x="4193" y="1894"/>
                    <a:pt x="4149" y="1948"/>
                    <a:pt x="4154" y="2010"/>
                  </a:cubicBezTo>
                  <a:cubicBezTo>
                    <a:pt x="4158" y="2070"/>
                    <a:pt x="4208" y="2116"/>
                    <a:pt x="4268" y="2116"/>
                  </a:cubicBezTo>
                  <a:cubicBezTo>
                    <a:pt x="4268" y="2116"/>
                    <a:pt x="4269" y="2116"/>
                    <a:pt x="4270" y="2116"/>
                  </a:cubicBezTo>
                  <a:cubicBezTo>
                    <a:pt x="4277" y="2116"/>
                    <a:pt x="4282" y="2116"/>
                    <a:pt x="4288" y="2115"/>
                  </a:cubicBezTo>
                  <a:cubicBezTo>
                    <a:pt x="4294" y="2114"/>
                    <a:pt x="4980" y="2015"/>
                    <a:pt x="5300" y="1961"/>
                  </a:cubicBezTo>
                  <a:cubicBezTo>
                    <a:pt x="5592" y="1912"/>
                    <a:pt x="5701" y="1663"/>
                    <a:pt x="5724" y="1500"/>
                  </a:cubicBezTo>
                  <a:lnTo>
                    <a:pt x="7061" y="392"/>
                  </a:lnTo>
                  <a:lnTo>
                    <a:pt x="7065" y="388"/>
                  </a:lnTo>
                  <a:lnTo>
                    <a:pt x="7070" y="382"/>
                  </a:lnTo>
                  <a:cubicBezTo>
                    <a:pt x="7154" y="305"/>
                    <a:pt x="7263" y="231"/>
                    <a:pt x="7380" y="231"/>
                  </a:cubicBezTo>
                  <a:cubicBezTo>
                    <a:pt x="7450" y="231"/>
                    <a:pt x="7521" y="257"/>
                    <a:pt x="7592" y="322"/>
                  </a:cubicBezTo>
                  <a:cubicBezTo>
                    <a:pt x="7808" y="536"/>
                    <a:pt x="7610" y="790"/>
                    <a:pt x="7564" y="843"/>
                  </a:cubicBezTo>
                  <a:lnTo>
                    <a:pt x="5876" y="2656"/>
                  </a:lnTo>
                  <a:cubicBezTo>
                    <a:pt x="5876" y="2657"/>
                    <a:pt x="5875" y="2659"/>
                    <a:pt x="5875" y="2659"/>
                  </a:cubicBezTo>
                  <a:cubicBezTo>
                    <a:pt x="5638" y="2931"/>
                    <a:pt x="5317" y="2975"/>
                    <a:pt x="5188" y="2982"/>
                  </a:cubicBezTo>
                  <a:lnTo>
                    <a:pt x="4977" y="2982"/>
                  </a:lnTo>
                  <a:cubicBezTo>
                    <a:pt x="4915" y="2985"/>
                    <a:pt x="4865" y="3036"/>
                    <a:pt x="4865" y="3098"/>
                  </a:cubicBezTo>
                  <a:cubicBezTo>
                    <a:pt x="4865" y="3160"/>
                    <a:pt x="4915" y="3211"/>
                    <a:pt x="4977" y="3213"/>
                  </a:cubicBezTo>
                  <a:lnTo>
                    <a:pt x="5198" y="3213"/>
                  </a:lnTo>
                  <a:cubicBezTo>
                    <a:pt x="5355" y="3205"/>
                    <a:pt x="5751" y="3151"/>
                    <a:pt x="6048" y="2812"/>
                  </a:cubicBezTo>
                  <a:lnTo>
                    <a:pt x="7736" y="998"/>
                  </a:lnTo>
                  <a:lnTo>
                    <a:pt x="7738" y="996"/>
                  </a:lnTo>
                  <a:cubicBezTo>
                    <a:pt x="7886" y="824"/>
                    <a:pt x="8057" y="454"/>
                    <a:pt x="7751" y="155"/>
                  </a:cubicBezTo>
                  <a:lnTo>
                    <a:pt x="7749" y="152"/>
                  </a:lnTo>
                  <a:cubicBezTo>
                    <a:pt x="7632" y="44"/>
                    <a:pt x="7507" y="0"/>
                    <a:pt x="73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 name="Google Shape;362;p37"/>
          <p:cNvSpPr txBox="1"/>
          <p:nvPr>
            <p:ph type="ctrTitle"/>
          </p:nvPr>
        </p:nvSpPr>
        <p:spPr>
          <a:xfrm>
            <a:off x="602600" y="193800"/>
            <a:ext cx="53457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Strategy &amp; Implementation</a:t>
            </a:r>
            <a:endParaRPr sz="2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8"/>
          <p:cNvSpPr/>
          <p:nvPr/>
        </p:nvSpPr>
        <p:spPr>
          <a:xfrm>
            <a:off x="2943050" y="1062600"/>
            <a:ext cx="6714600" cy="3698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8"/>
          <p:cNvSpPr txBox="1"/>
          <p:nvPr>
            <p:ph type="ctrTitle"/>
          </p:nvPr>
        </p:nvSpPr>
        <p:spPr>
          <a:xfrm>
            <a:off x="602600" y="193800"/>
            <a:ext cx="53457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Strategy &amp; Implementation</a:t>
            </a:r>
            <a:endParaRPr sz="2800"/>
          </a:p>
        </p:txBody>
      </p:sp>
      <p:pic>
        <p:nvPicPr>
          <p:cNvPr id="369" name="Google Shape;369;p38"/>
          <p:cNvPicPr preferRelativeResize="0"/>
          <p:nvPr/>
        </p:nvPicPr>
        <p:blipFill>
          <a:blip r:embed="rId3">
            <a:alphaModFix/>
          </a:blip>
          <a:stretch>
            <a:fillRect/>
          </a:stretch>
        </p:blipFill>
        <p:spPr>
          <a:xfrm>
            <a:off x="2943050" y="1062600"/>
            <a:ext cx="6152413" cy="3698700"/>
          </a:xfrm>
          <a:prstGeom prst="rect">
            <a:avLst/>
          </a:prstGeom>
          <a:noFill/>
          <a:ln>
            <a:noFill/>
          </a:ln>
        </p:spPr>
      </p:pic>
      <p:sp>
        <p:nvSpPr>
          <p:cNvPr id="370" name="Google Shape;370;p38"/>
          <p:cNvSpPr txBox="1"/>
          <p:nvPr>
            <p:ph idx="4294967295" type="subTitle"/>
          </p:nvPr>
        </p:nvSpPr>
        <p:spPr>
          <a:xfrm>
            <a:off x="256150" y="1140000"/>
            <a:ext cx="2226900" cy="3146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This is a simplified version of how our model make rational decisions. Calculate today’s technical indicators and follow the tree.!</a:t>
            </a:r>
            <a:endParaRPr/>
          </a:p>
          <a:p>
            <a:pPr indent="0" lvl="0" marL="0" rtl="0" algn="r">
              <a:spcBef>
                <a:spcPts val="1600"/>
              </a:spcBef>
              <a:spcAft>
                <a:spcPts val="1600"/>
              </a:spcAft>
              <a:buNone/>
            </a:pPr>
            <a:r>
              <a:rPr lang="en"/>
              <a:t>It will tell you what is the threshold of each technical indicator for a stock/ETF (Pfizer in this example).</a:t>
            </a:r>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4" name="Shape 374"/>
        <p:cNvGrpSpPr/>
        <p:nvPr/>
      </p:nvGrpSpPr>
      <p:grpSpPr>
        <a:xfrm>
          <a:off x="0" y="0"/>
          <a:ext cx="0" cy="0"/>
          <a:chOff x="0" y="0"/>
          <a:chExt cx="0" cy="0"/>
        </a:xfrm>
      </p:grpSpPr>
      <p:sp>
        <p:nvSpPr>
          <p:cNvPr id="375" name="Google Shape;375;p39"/>
          <p:cNvSpPr txBox="1"/>
          <p:nvPr>
            <p:ph type="ctrTitle"/>
          </p:nvPr>
        </p:nvSpPr>
        <p:spPr>
          <a:xfrm flipH="1">
            <a:off x="2609225" y="2243225"/>
            <a:ext cx="2876700" cy="1921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lt1"/>
                </a:solidFill>
              </a:rPr>
              <a:t>Risk</a:t>
            </a:r>
            <a:endParaRPr>
              <a:solidFill>
                <a:schemeClr val="lt1"/>
              </a:solidFill>
            </a:endParaRPr>
          </a:p>
          <a:p>
            <a:pPr indent="0" lvl="0" marL="0" rtl="0" algn="r">
              <a:spcBef>
                <a:spcPts val="0"/>
              </a:spcBef>
              <a:spcAft>
                <a:spcPts val="0"/>
              </a:spcAft>
              <a:buNone/>
            </a:pPr>
            <a:r>
              <a:rPr lang="en">
                <a:solidFill>
                  <a:schemeClr val="lt1"/>
                </a:solidFill>
              </a:rPr>
              <a:t>Management </a:t>
            </a:r>
            <a:endParaRPr>
              <a:solidFill>
                <a:schemeClr val="lt1"/>
              </a:solidFill>
            </a:endParaRPr>
          </a:p>
        </p:txBody>
      </p:sp>
      <p:sp>
        <p:nvSpPr>
          <p:cNvPr id="376" name="Google Shape;376;p39"/>
          <p:cNvSpPr txBox="1"/>
          <p:nvPr>
            <p:ph idx="2" type="title"/>
          </p:nvPr>
        </p:nvSpPr>
        <p:spPr>
          <a:xfrm flipH="1">
            <a:off x="3514050" y="2419325"/>
            <a:ext cx="4488300" cy="1622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rPr>
              <a:t>04</a:t>
            </a:r>
            <a:endParaRPr>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p40"/>
          <p:cNvPicPr preferRelativeResize="0"/>
          <p:nvPr/>
        </p:nvPicPr>
        <p:blipFill rotWithShape="1">
          <a:blip r:embed="rId3">
            <a:alphaModFix/>
          </a:blip>
          <a:srcRect b="0" l="0" r="0" t="0"/>
          <a:stretch/>
        </p:blipFill>
        <p:spPr>
          <a:xfrm>
            <a:off x="0" y="0"/>
            <a:ext cx="3073552" cy="4603498"/>
          </a:xfrm>
          <a:prstGeom prst="rect">
            <a:avLst/>
          </a:prstGeom>
          <a:noFill/>
          <a:ln>
            <a:noFill/>
          </a:ln>
        </p:spPr>
      </p:pic>
      <p:sp>
        <p:nvSpPr>
          <p:cNvPr id="382" name="Google Shape;382;p40"/>
          <p:cNvSpPr txBox="1"/>
          <p:nvPr>
            <p:ph idx="4294967295" type="subTitle"/>
          </p:nvPr>
        </p:nvSpPr>
        <p:spPr>
          <a:xfrm>
            <a:off x="3290500" y="161425"/>
            <a:ext cx="5425500" cy="4603500"/>
          </a:xfrm>
          <a:prstGeom prst="rect">
            <a:avLst/>
          </a:prstGeom>
          <a:ln cap="flat" cmpd="sng" w="9525">
            <a:solidFill>
              <a:schemeClr val="lt1"/>
            </a:solidFill>
            <a:prstDash val="solid"/>
            <a:round/>
            <a:headEnd len="sm" w="sm" type="none"/>
            <a:tailEnd len="sm" w="sm" type="none"/>
          </a:ln>
        </p:spPr>
        <p:txBody>
          <a:bodyPr anchorCtr="0" anchor="t" bIns="91425" lIns="182875" spcFirstLastPara="1" rIns="91425" wrap="square" tIns="365750">
            <a:noAutofit/>
          </a:bodyPr>
          <a:lstStyle/>
          <a:p>
            <a:pPr indent="-330200" lvl="0" marL="457200" marR="0" rtl="0" algn="l">
              <a:lnSpc>
                <a:spcPct val="100000"/>
              </a:lnSpc>
              <a:spcBef>
                <a:spcPts val="1000"/>
              </a:spcBef>
              <a:spcAft>
                <a:spcPts val="0"/>
              </a:spcAft>
              <a:buSzPts val="1600"/>
              <a:buFont typeface="DM Serif Display"/>
              <a:buChar char="●"/>
            </a:pPr>
            <a:r>
              <a:rPr lang="en" sz="1600">
                <a:latin typeface="DM Serif Display"/>
                <a:ea typeface="DM Serif Display"/>
                <a:cs typeface="DM Serif Display"/>
                <a:sym typeface="DM Serif Display"/>
              </a:rPr>
              <a:t>Individual stock investment positions &lt;  10%</a:t>
            </a:r>
            <a:endParaRPr sz="1600">
              <a:latin typeface="DM Serif Display"/>
              <a:ea typeface="DM Serif Display"/>
              <a:cs typeface="DM Serif Display"/>
              <a:sym typeface="DM Serif Display"/>
            </a:endParaRPr>
          </a:p>
          <a:p>
            <a:pPr indent="-330200" lvl="0" marL="457200" marR="0" rtl="0" algn="l">
              <a:lnSpc>
                <a:spcPct val="100000"/>
              </a:lnSpc>
              <a:spcBef>
                <a:spcPts val="1000"/>
              </a:spcBef>
              <a:spcAft>
                <a:spcPts val="0"/>
              </a:spcAft>
              <a:buSzPts val="1600"/>
              <a:buFont typeface="DM Serif Display"/>
              <a:buChar char="●"/>
            </a:pPr>
            <a:r>
              <a:rPr lang="en" sz="1600">
                <a:latin typeface="DM Serif Display"/>
                <a:ea typeface="DM Serif Display"/>
                <a:cs typeface="DM Serif Display"/>
                <a:sym typeface="DM Serif Display"/>
              </a:rPr>
              <a:t>Leverage &lt; 2X</a:t>
            </a:r>
            <a:endParaRPr sz="1600">
              <a:latin typeface="DM Serif Display"/>
              <a:ea typeface="DM Serif Display"/>
              <a:cs typeface="DM Serif Display"/>
              <a:sym typeface="DM Serif Display"/>
            </a:endParaRPr>
          </a:p>
          <a:p>
            <a:pPr indent="-330200" lvl="0" marL="457200" marR="0" rtl="0" algn="l">
              <a:lnSpc>
                <a:spcPct val="100000"/>
              </a:lnSpc>
              <a:spcBef>
                <a:spcPts val="1000"/>
              </a:spcBef>
              <a:spcAft>
                <a:spcPts val="0"/>
              </a:spcAft>
              <a:buSzPts val="1600"/>
              <a:buFont typeface="DM Serif Display"/>
              <a:buChar char="●"/>
            </a:pPr>
            <a:r>
              <a:rPr lang="en" sz="1600">
                <a:latin typeface="DM Serif Display"/>
                <a:ea typeface="DM Serif Display"/>
                <a:cs typeface="DM Serif Display"/>
                <a:sym typeface="DM Serif Display"/>
              </a:rPr>
              <a:t>Dynamic adjustment of strategy based on market conditions</a:t>
            </a:r>
            <a:endParaRPr sz="1600">
              <a:latin typeface="DM Serif Display"/>
              <a:ea typeface="DM Serif Display"/>
              <a:cs typeface="DM Serif Display"/>
              <a:sym typeface="DM Serif Display"/>
            </a:endParaRPr>
          </a:p>
          <a:p>
            <a:pPr indent="-330200" lvl="0" marL="457200" marR="0" rtl="0" algn="l">
              <a:lnSpc>
                <a:spcPct val="100000"/>
              </a:lnSpc>
              <a:spcBef>
                <a:spcPts val="1000"/>
              </a:spcBef>
              <a:spcAft>
                <a:spcPts val="0"/>
              </a:spcAft>
              <a:buSzPts val="1600"/>
              <a:buFont typeface="DM Serif Display"/>
              <a:buChar char="●"/>
            </a:pPr>
            <a:r>
              <a:rPr lang="en" sz="1600">
                <a:latin typeface="DM Serif Display"/>
                <a:ea typeface="DM Serif Display"/>
                <a:cs typeface="DM Serif Display"/>
                <a:sym typeface="DM Serif Display"/>
              </a:rPr>
              <a:t>Minimize loss by exiting all positions for any -10% loss per month</a:t>
            </a:r>
            <a:endParaRPr sz="1600">
              <a:latin typeface="DM Serif Display"/>
              <a:ea typeface="DM Serif Display"/>
              <a:cs typeface="DM Serif Display"/>
              <a:sym typeface="DM Serif Display"/>
            </a:endParaRPr>
          </a:p>
          <a:p>
            <a:pPr indent="-330200" lvl="0" marL="457200" marR="0" rtl="0" algn="l">
              <a:lnSpc>
                <a:spcPct val="100000"/>
              </a:lnSpc>
              <a:spcBef>
                <a:spcPts val="1000"/>
              </a:spcBef>
              <a:spcAft>
                <a:spcPts val="0"/>
              </a:spcAft>
              <a:buSzPts val="1600"/>
              <a:buFont typeface="DM Serif Display"/>
              <a:buChar char="●"/>
            </a:pPr>
            <a:r>
              <a:rPr lang="en" sz="1600">
                <a:latin typeface="DM Serif Display"/>
                <a:ea typeface="DM Serif Display"/>
                <a:cs typeface="DM Serif Display"/>
                <a:sym typeface="DM Serif Display"/>
              </a:rPr>
              <a:t>Dynamic adjustment of proportion of equity investment according to strategy performance</a:t>
            </a:r>
            <a:endParaRPr sz="1600">
              <a:latin typeface="DM Serif Display"/>
              <a:ea typeface="DM Serif Display"/>
              <a:cs typeface="DM Serif Display"/>
              <a:sym typeface="DM Serif Display"/>
            </a:endParaRPr>
          </a:p>
          <a:p>
            <a:pPr indent="-330200" lvl="0" marL="457200" marR="0" rtl="0" algn="l">
              <a:lnSpc>
                <a:spcPct val="100000"/>
              </a:lnSpc>
              <a:spcBef>
                <a:spcPts val="1000"/>
              </a:spcBef>
              <a:spcAft>
                <a:spcPts val="0"/>
              </a:spcAft>
              <a:buSzPts val="1600"/>
              <a:buFont typeface="DM Serif Display"/>
              <a:buChar char="●"/>
            </a:pPr>
            <a:r>
              <a:rPr lang="en" sz="1600">
                <a:latin typeface="DM Serif Display"/>
                <a:ea typeface="DM Serif Display"/>
                <a:cs typeface="DM Serif Display"/>
                <a:sym typeface="DM Serif Display"/>
              </a:rPr>
              <a:t>The proportion of equity investment would be adjusted to 70%, when the cumulative PNL is negative.</a:t>
            </a:r>
            <a:endParaRPr sz="1600"/>
          </a:p>
          <a:p>
            <a:pPr indent="0" lvl="0" marL="0" rtl="0" algn="l">
              <a:lnSpc>
                <a:spcPct val="100000"/>
              </a:lnSpc>
              <a:spcBef>
                <a:spcPts val="0"/>
              </a:spcBef>
              <a:spcAft>
                <a:spcPts val="0"/>
              </a:spcAft>
              <a:buNone/>
            </a:pPr>
            <a:r>
              <a:t/>
            </a:r>
            <a:endParaRPr sz="1700"/>
          </a:p>
          <a:p>
            <a:pPr indent="0" lvl="0" marL="0" rtl="0" algn="l">
              <a:lnSpc>
                <a:spcPct val="100000"/>
              </a:lnSpc>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1600"/>
              </a:spcBef>
              <a:spcAft>
                <a:spcPts val="0"/>
              </a:spcAft>
              <a:buNone/>
            </a:pPr>
            <a:r>
              <a:t/>
            </a:r>
            <a:endParaRPr sz="1700">
              <a:solidFill>
                <a:schemeClr val="lt1"/>
              </a:solidFill>
            </a:endParaRPr>
          </a:p>
          <a:p>
            <a:pPr indent="0" lvl="0" marL="0" rtl="0" algn="l">
              <a:spcBef>
                <a:spcPts val="1600"/>
              </a:spcBef>
              <a:spcAft>
                <a:spcPts val="0"/>
              </a:spcAft>
              <a:buNone/>
            </a:pPr>
            <a:r>
              <a:t/>
            </a:r>
            <a:endParaRPr sz="1700">
              <a:solidFill>
                <a:schemeClr val="lt1"/>
              </a:solidFill>
            </a:endParaRPr>
          </a:p>
          <a:p>
            <a:pPr indent="0" lvl="0" marL="0" rtl="0" algn="l">
              <a:spcBef>
                <a:spcPts val="1600"/>
              </a:spcBef>
              <a:spcAft>
                <a:spcPts val="1600"/>
              </a:spcAft>
              <a:buNone/>
            </a:pPr>
            <a:r>
              <a:rPr lang="en" sz="1700">
                <a:solidFill>
                  <a:schemeClr val="lt1"/>
                </a:solidFill>
              </a:rPr>
              <a:t> </a:t>
            </a:r>
            <a:endParaRPr sz="1700">
              <a:solidFill>
                <a:schemeClr val="lt1"/>
              </a:solidFill>
            </a:endParaRPr>
          </a:p>
        </p:txBody>
      </p:sp>
      <p:sp>
        <p:nvSpPr>
          <p:cNvPr id="383" name="Google Shape;383;p40"/>
          <p:cNvSpPr txBox="1"/>
          <p:nvPr>
            <p:ph type="ctrTitle"/>
          </p:nvPr>
        </p:nvSpPr>
        <p:spPr>
          <a:xfrm>
            <a:off x="129125" y="368875"/>
            <a:ext cx="2657700" cy="3741600"/>
          </a:xfrm>
          <a:prstGeom prst="rect">
            <a:avLst/>
          </a:prstGeom>
        </p:spPr>
        <p:txBody>
          <a:bodyPr anchorCtr="0" anchor="ctr" bIns="91425" lIns="91425" spcFirstLastPara="1" rIns="91425" wrap="square" tIns="91425">
            <a:noAutofit/>
          </a:bodyPr>
          <a:lstStyle/>
          <a:p>
            <a:pPr indent="0" lvl="0" marL="0" marR="0" rtl="0" algn="l">
              <a:lnSpc>
                <a:spcPct val="150000"/>
              </a:lnSpc>
              <a:spcBef>
                <a:spcPts val="0"/>
              </a:spcBef>
              <a:spcAft>
                <a:spcPts val="0"/>
              </a:spcAft>
              <a:buNone/>
            </a:pPr>
            <a:r>
              <a:rPr lang="en">
                <a:solidFill>
                  <a:srgbClr val="F2F2F2"/>
                </a:solidFill>
              </a:rPr>
              <a:t>Risk Management Policies</a:t>
            </a:r>
            <a:endParaRPr sz="2800">
              <a:solidFill>
                <a:srgbClr val="F2F2F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1"/>
          <p:cNvSpPr txBox="1"/>
          <p:nvPr>
            <p:ph type="ctrTitle"/>
          </p:nvPr>
        </p:nvSpPr>
        <p:spPr>
          <a:xfrm>
            <a:off x="723600" y="470625"/>
            <a:ext cx="14976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Market Neutral</a:t>
            </a:r>
            <a:endParaRPr sz="2800"/>
          </a:p>
        </p:txBody>
      </p:sp>
      <p:sp>
        <p:nvSpPr>
          <p:cNvPr id="389" name="Google Shape;389;p41"/>
          <p:cNvSpPr/>
          <p:nvPr/>
        </p:nvSpPr>
        <p:spPr>
          <a:xfrm flipH="1">
            <a:off x="2611588" y="0"/>
            <a:ext cx="6315000" cy="4298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1"/>
          <p:cNvSpPr txBox="1"/>
          <p:nvPr>
            <p:ph idx="1" type="subTitle"/>
          </p:nvPr>
        </p:nvSpPr>
        <p:spPr>
          <a:xfrm>
            <a:off x="3029043" y="3767900"/>
            <a:ext cx="4981800" cy="367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900">
                <a:solidFill>
                  <a:schemeClr val="lt1"/>
                </a:solidFill>
              </a:rPr>
              <a:t>The β of our equity portfolio lies between -0.48 and 0.25 in 95% of time. </a:t>
            </a:r>
            <a:endParaRPr sz="900">
              <a:solidFill>
                <a:schemeClr val="lt1"/>
              </a:solidFill>
            </a:endParaRPr>
          </a:p>
        </p:txBody>
      </p:sp>
      <p:cxnSp>
        <p:nvCxnSpPr>
          <p:cNvPr id="391" name="Google Shape;391;p41"/>
          <p:cNvCxnSpPr/>
          <p:nvPr/>
        </p:nvCxnSpPr>
        <p:spPr>
          <a:xfrm>
            <a:off x="1024150" y="4286225"/>
            <a:ext cx="2004900" cy="0"/>
          </a:xfrm>
          <a:prstGeom prst="straightConnector1">
            <a:avLst/>
          </a:prstGeom>
          <a:noFill/>
          <a:ln cap="flat" cmpd="sng" w="9525">
            <a:solidFill>
              <a:schemeClr val="dk2"/>
            </a:solidFill>
            <a:prstDash val="solid"/>
            <a:round/>
            <a:headEnd len="med" w="med" type="none"/>
            <a:tailEnd len="med" w="med" type="none"/>
          </a:ln>
        </p:spPr>
      </p:cxnSp>
      <p:sp>
        <p:nvSpPr>
          <p:cNvPr id="392" name="Google Shape;392;p41"/>
          <p:cNvSpPr txBox="1"/>
          <p:nvPr>
            <p:ph idx="1" type="subTitle"/>
          </p:nvPr>
        </p:nvSpPr>
        <p:spPr>
          <a:xfrm>
            <a:off x="256150" y="2660225"/>
            <a:ext cx="2226900" cy="1626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rPr>
              <a:t>We further optimize the asset allocation. The objective is to increase the total score of our portfolio while penalizing the deviation from market neutral. </a:t>
            </a:r>
            <a:r>
              <a:rPr lang="en">
                <a:solidFill>
                  <a:schemeClr val="dk1"/>
                </a:solidFill>
              </a:rPr>
              <a:t> </a:t>
            </a:r>
            <a:endParaRPr>
              <a:solidFill>
                <a:schemeClr val="dk1"/>
              </a:solidFill>
            </a:endParaRPr>
          </a:p>
        </p:txBody>
      </p:sp>
      <p:pic>
        <p:nvPicPr>
          <p:cNvPr id="393" name="Google Shape;393;p41"/>
          <p:cNvPicPr preferRelativeResize="0"/>
          <p:nvPr/>
        </p:nvPicPr>
        <p:blipFill>
          <a:blip r:embed="rId3">
            <a:alphaModFix/>
          </a:blip>
          <a:stretch>
            <a:fillRect/>
          </a:stretch>
        </p:blipFill>
        <p:spPr>
          <a:xfrm>
            <a:off x="2913775" y="406762"/>
            <a:ext cx="5710625" cy="36161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7" name="Shape 397"/>
        <p:cNvGrpSpPr/>
        <p:nvPr/>
      </p:nvGrpSpPr>
      <p:grpSpPr>
        <a:xfrm>
          <a:off x="0" y="0"/>
          <a:ext cx="0" cy="0"/>
          <a:chOff x="0" y="0"/>
          <a:chExt cx="0" cy="0"/>
        </a:xfrm>
      </p:grpSpPr>
      <p:sp>
        <p:nvSpPr>
          <p:cNvPr id="398" name="Google Shape;398;p42"/>
          <p:cNvSpPr txBox="1"/>
          <p:nvPr>
            <p:ph type="ctrTitle"/>
          </p:nvPr>
        </p:nvSpPr>
        <p:spPr>
          <a:xfrm flipH="1">
            <a:off x="3970850" y="2269925"/>
            <a:ext cx="2957700" cy="1921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Fund Performance</a:t>
            </a:r>
            <a:endParaRPr>
              <a:solidFill>
                <a:schemeClr val="lt1"/>
              </a:solidFill>
            </a:endParaRPr>
          </a:p>
        </p:txBody>
      </p:sp>
      <p:sp>
        <p:nvSpPr>
          <p:cNvPr id="399" name="Google Shape;399;p42"/>
          <p:cNvSpPr txBox="1"/>
          <p:nvPr>
            <p:ph idx="2" type="title"/>
          </p:nvPr>
        </p:nvSpPr>
        <p:spPr>
          <a:xfrm flipH="1">
            <a:off x="-517450" y="2419325"/>
            <a:ext cx="4488300" cy="1622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rPr>
              <a:t>05</a:t>
            </a:r>
            <a:endParaRPr>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p43"/>
          <p:cNvPicPr preferRelativeResize="0"/>
          <p:nvPr/>
        </p:nvPicPr>
        <p:blipFill rotWithShape="1">
          <a:blip r:embed="rId3">
            <a:alphaModFix/>
          </a:blip>
          <a:srcRect b="0" l="0" r="0" t="0"/>
          <a:stretch/>
        </p:blipFill>
        <p:spPr>
          <a:xfrm>
            <a:off x="0" y="0"/>
            <a:ext cx="3434084" cy="5143500"/>
          </a:xfrm>
          <a:prstGeom prst="rect">
            <a:avLst/>
          </a:prstGeom>
          <a:noFill/>
          <a:ln>
            <a:noFill/>
          </a:ln>
        </p:spPr>
      </p:pic>
      <p:sp>
        <p:nvSpPr>
          <p:cNvPr id="405" name="Google Shape;405;p43"/>
          <p:cNvSpPr txBox="1"/>
          <p:nvPr/>
        </p:nvSpPr>
        <p:spPr>
          <a:xfrm>
            <a:off x="-1562350" y="1210800"/>
            <a:ext cx="918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Light"/>
              <a:ea typeface="Open Sans Light"/>
              <a:cs typeface="Open Sans Light"/>
              <a:sym typeface="Open Sans Light"/>
            </a:endParaRPr>
          </a:p>
        </p:txBody>
      </p:sp>
      <p:sp>
        <p:nvSpPr>
          <p:cNvPr id="406" name="Google Shape;406;p43"/>
          <p:cNvSpPr/>
          <p:nvPr/>
        </p:nvSpPr>
        <p:spPr>
          <a:xfrm>
            <a:off x="4062200" y="913775"/>
            <a:ext cx="4902600" cy="3379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7" name="Google Shape;407;p43"/>
          <p:cNvPicPr preferRelativeResize="0"/>
          <p:nvPr/>
        </p:nvPicPr>
        <p:blipFill>
          <a:blip r:embed="rId4">
            <a:alphaModFix/>
          </a:blip>
          <a:stretch>
            <a:fillRect/>
          </a:stretch>
        </p:blipFill>
        <p:spPr>
          <a:xfrm>
            <a:off x="4478299" y="1038025"/>
            <a:ext cx="4070426" cy="3255545"/>
          </a:xfrm>
          <a:prstGeom prst="rect">
            <a:avLst/>
          </a:prstGeom>
          <a:noFill/>
          <a:ln>
            <a:noFill/>
          </a:ln>
        </p:spPr>
      </p:pic>
      <p:sp>
        <p:nvSpPr>
          <p:cNvPr id="408" name="Google Shape;408;p43"/>
          <p:cNvSpPr txBox="1"/>
          <p:nvPr>
            <p:ph type="ctrTitle"/>
          </p:nvPr>
        </p:nvSpPr>
        <p:spPr>
          <a:xfrm>
            <a:off x="428675" y="1949625"/>
            <a:ext cx="2576700" cy="916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rgbClr val="F2F2F2"/>
                </a:solidFill>
              </a:rPr>
              <a:t>Asset Allocation </a:t>
            </a:r>
            <a:endParaRPr sz="2800">
              <a:solidFill>
                <a:srgbClr val="F2F2F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4" name="Shape 144"/>
        <p:cNvGrpSpPr/>
        <p:nvPr/>
      </p:nvGrpSpPr>
      <p:grpSpPr>
        <a:xfrm>
          <a:off x="0" y="0"/>
          <a:ext cx="0" cy="0"/>
          <a:chOff x="0" y="0"/>
          <a:chExt cx="0" cy="0"/>
        </a:xfrm>
      </p:grpSpPr>
      <p:sp>
        <p:nvSpPr>
          <p:cNvPr id="145" name="Google Shape;145;p26"/>
          <p:cNvSpPr txBox="1"/>
          <p:nvPr>
            <p:ph idx="6" type="ctrTitle"/>
          </p:nvPr>
        </p:nvSpPr>
        <p:spPr>
          <a:xfrm>
            <a:off x="7218965" y="2282850"/>
            <a:ext cx="14448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1600"/>
              <a:t>Investment</a:t>
            </a:r>
            <a:r>
              <a:rPr lang="en"/>
              <a:t> </a:t>
            </a:r>
            <a:r>
              <a:rPr lang="en" sz="1600"/>
              <a:t>Strategy</a:t>
            </a:r>
            <a:endParaRPr/>
          </a:p>
        </p:txBody>
      </p:sp>
      <p:sp>
        <p:nvSpPr>
          <p:cNvPr id="146" name="Google Shape;146;p26"/>
          <p:cNvSpPr txBox="1"/>
          <p:nvPr>
            <p:ph idx="8" type="title"/>
          </p:nvPr>
        </p:nvSpPr>
        <p:spPr>
          <a:xfrm>
            <a:off x="6665206" y="1620947"/>
            <a:ext cx="17538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147" name="Google Shape;147;p26"/>
          <p:cNvSpPr txBox="1"/>
          <p:nvPr>
            <p:ph idx="21" type="ctrTitle"/>
          </p:nvPr>
        </p:nvSpPr>
        <p:spPr>
          <a:xfrm>
            <a:off x="723600" y="470625"/>
            <a:ext cx="52089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dk1"/>
                </a:solidFill>
              </a:rPr>
              <a:t>T</a:t>
            </a:r>
            <a:r>
              <a:rPr lang="en" sz="2800"/>
              <a:t>able of contents</a:t>
            </a:r>
            <a:endParaRPr sz="2800"/>
          </a:p>
        </p:txBody>
      </p:sp>
      <p:sp>
        <p:nvSpPr>
          <p:cNvPr id="148" name="Google Shape;148;p26"/>
          <p:cNvSpPr txBox="1"/>
          <p:nvPr>
            <p:ph type="ctrTitle"/>
          </p:nvPr>
        </p:nvSpPr>
        <p:spPr>
          <a:xfrm>
            <a:off x="2849892" y="2282850"/>
            <a:ext cx="11700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t/>
            </a:r>
            <a:endParaRPr/>
          </a:p>
          <a:p>
            <a:pPr indent="0" lvl="0" marL="0" rtl="0" algn="r">
              <a:spcBef>
                <a:spcPts val="0"/>
              </a:spcBef>
              <a:spcAft>
                <a:spcPts val="0"/>
              </a:spcAft>
              <a:buNone/>
            </a:pPr>
            <a:r>
              <a:rPr lang="en" sz="1600"/>
              <a:t>Fund </a:t>
            </a:r>
            <a:r>
              <a:rPr lang="en" sz="1600"/>
              <a:t>Overview</a:t>
            </a:r>
            <a:endParaRPr sz="1600"/>
          </a:p>
        </p:txBody>
      </p:sp>
      <p:sp>
        <p:nvSpPr>
          <p:cNvPr id="149" name="Google Shape;149;p26"/>
          <p:cNvSpPr txBox="1"/>
          <p:nvPr>
            <p:ph idx="2" type="title"/>
          </p:nvPr>
        </p:nvSpPr>
        <p:spPr>
          <a:xfrm>
            <a:off x="2285884" y="1624335"/>
            <a:ext cx="17538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150" name="Google Shape;150;p26"/>
          <p:cNvSpPr txBox="1"/>
          <p:nvPr>
            <p:ph idx="3" type="ctrTitle"/>
          </p:nvPr>
        </p:nvSpPr>
        <p:spPr>
          <a:xfrm>
            <a:off x="4580526" y="2282850"/>
            <a:ext cx="2304900" cy="577800"/>
          </a:xfrm>
          <a:prstGeom prst="rect">
            <a:avLst/>
          </a:prstGeom>
        </p:spPr>
        <p:txBody>
          <a:bodyPr anchorCtr="0" anchor="b" bIns="91425" lIns="91425" spcFirstLastPara="1" rIns="91425" wrap="square" tIns="91425">
            <a:noAutofit/>
          </a:bodyPr>
          <a:lstStyle/>
          <a:p>
            <a:pPr indent="0" lvl="0" marL="0" marR="0" rtl="0" algn="r">
              <a:lnSpc>
                <a:spcPct val="100000"/>
              </a:lnSpc>
              <a:spcBef>
                <a:spcPts val="0"/>
              </a:spcBef>
              <a:spcAft>
                <a:spcPts val="0"/>
              </a:spcAft>
              <a:buNone/>
            </a:pPr>
            <a:r>
              <a:t/>
            </a:r>
            <a:endParaRPr sz="1600"/>
          </a:p>
          <a:p>
            <a:pPr indent="0" lvl="0" marL="0" marR="0" rtl="0" algn="r">
              <a:lnSpc>
                <a:spcPct val="100000"/>
              </a:lnSpc>
              <a:spcBef>
                <a:spcPts val="0"/>
              </a:spcBef>
              <a:spcAft>
                <a:spcPts val="0"/>
              </a:spcAft>
              <a:buNone/>
            </a:pPr>
            <a:r>
              <a:rPr lang="en" sz="1600"/>
              <a:t>Investment Management Team</a:t>
            </a:r>
            <a:endParaRPr sz="1600"/>
          </a:p>
        </p:txBody>
      </p:sp>
      <p:sp>
        <p:nvSpPr>
          <p:cNvPr id="151" name="Google Shape;151;p26"/>
          <p:cNvSpPr txBox="1"/>
          <p:nvPr>
            <p:ph idx="5" type="title"/>
          </p:nvPr>
        </p:nvSpPr>
        <p:spPr>
          <a:xfrm>
            <a:off x="4483545" y="1620937"/>
            <a:ext cx="17538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152" name="Google Shape;152;p26"/>
          <p:cNvSpPr txBox="1"/>
          <p:nvPr>
            <p:ph idx="9" type="ctrTitle"/>
          </p:nvPr>
        </p:nvSpPr>
        <p:spPr>
          <a:xfrm>
            <a:off x="568925" y="3886100"/>
            <a:ext cx="1444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t>Risk</a:t>
            </a:r>
            <a:r>
              <a:rPr lang="en" sz="1600"/>
              <a:t> M</a:t>
            </a:r>
            <a:r>
              <a:rPr lang="en" sz="1600"/>
              <a:t>anagement </a:t>
            </a:r>
            <a:endParaRPr sz="1600"/>
          </a:p>
        </p:txBody>
      </p:sp>
      <p:sp>
        <p:nvSpPr>
          <p:cNvPr id="153" name="Google Shape;153;p26"/>
          <p:cNvSpPr txBox="1"/>
          <p:nvPr>
            <p:ph idx="14" type="title"/>
          </p:nvPr>
        </p:nvSpPr>
        <p:spPr>
          <a:xfrm>
            <a:off x="569112" y="3216593"/>
            <a:ext cx="1753800" cy="577800"/>
          </a:xfrm>
          <a:prstGeom prst="rect">
            <a:avLst/>
          </a:prstGeom>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04</a:t>
            </a:r>
            <a:endParaRPr/>
          </a:p>
        </p:txBody>
      </p:sp>
      <p:sp>
        <p:nvSpPr>
          <p:cNvPr id="154" name="Google Shape;154;p26"/>
          <p:cNvSpPr txBox="1"/>
          <p:nvPr>
            <p:ph idx="15" type="ctrTitle"/>
          </p:nvPr>
        </p:nvSpPr>
        <p:spPr>
          <a:xfrm>
            <a:off x="2558000" y="3886100"/>
            <a:ext cx="16131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t>Fund</a:t>
            </a:r>
            <a:r>
              <a:rPr lang="en"/>
              <a:t> </a:t>
            </a:r>
            <a:r>
              <a:rPr lang="en" sz="1600"/>
              <a:t>Performance</a:t>
            </a:r>
            <a:endParaRPr/>
          </a:p>
        </p:txBody>
      </p:sp>
      <p:sp>
        <p:nvSpPr>
          <p:cNvPr id="155" name="Google Shape;155;p26"/>
          <p:cNvSpPr txBox="1"/>
          <p:nvPr>
            <p:ph idx="17" type="title"/>
          </p:nvPr>
        </p:nvSpPr>
        <p:spPr>
          <a:xfrm>
            <a:off x="2487662" y="3216594"/>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156" name="Google Shape;156;p26"/>
          <p:cNvSpPr txBox="1"/>
          <p:nvPr>
            <p:ph idx="18" type="ctrTitle"/>
          </p:nvPr>
        </p:nvSpPr>
        <p:spPr>
          <a:xfrm>
            <a:off x="4719788" y="3886100"/>
            <a:ext cx="15009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Competitive</a:t>
            </a:r>
            <a:r>
              <a:rPr lang="en"/>
              <a:t> </a:t>
            </a:r>
            <a:r>
              <a:rPr lang="en" sz="1600"/>
              <a:t>Advantage</a:t>
            </a:r>
            <a:r>
              <a:rPr lang="en"/>
              <a:t> </a:t>
            </a:r>
            <a:endParaRPr/>
          </a:p>
        </p:txBody>
      </p:sp>
      <p:sp>
        <p:nvSpPr>
          <p:cNvPr id="157" name="Google Shape;157;p26"/>
          <p:cNvSpPr txBox="1"/>
          <p:nvPr>
            <p:ph idx="20" type="title"/>
          </p:nvPr>
        </p:nvSpPr>
        <p:spPr>
          <a:xfrm>
            <a:off x="4729637" y="3216604"/>
            <a:ext cx="1753800" cy="577800"/>
          </a:xfrm>
          <a:prstGeom prst="rect">
            <a:avLst/>
          </a:prstGeom>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06</a:t>
            </a:r>
            <a:endParaRPr/>
          </a:p>
        </p:txBody>
      </p:sp>
      <p:sp>
        <p:nvSpPr>
          <p:cNvPr id="158" name="Google Shape;158;p26"/>
          <p:cNvSpPr txBox="1"/>
          <p:nvPr>
            <p:ph idx="20" type="title"/>
          </p:nvPr>
        </p:nvSpPr>
        <p:spPr>
          <a:xfrm>
            <a:off x="6819862" y="3216604"/>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07</a:t>
            </a:r>
            <a:endParaRPr/>
          </a:p>
        </p:txBody>
      </p:sp>
      <p:sp>
        <p:nvSpPr>
          <p:cNvPr id="159" name="Google Shape;159;p26"/>
          <p:cNvSpPr txBox="1"/>
          <p:nvPr>
            <p:ph idx="18" type="ctrTitle"/>
          </p:nvPr>
        </p:nvSpPr>
        <p:spPr>
          <a:xfrm>
            <a:off x="6769375" y="3886100"/>
            <a:ext cx="1060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Fund Terms</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pic>
        <p:nvPicPr>
          <p:cNvPr id="413" name="Google Shape;413;p44"/>
          <p:cNvPicPr preferRelativeResize="0"/>
          <p:nvPr/>
        </p:nvPicPr>
        <p:blipFill rotWithShape="1">
          <a:blip r:embed="rId3">
            <a:alphaModFix/>
          </a:blip>
          <a:srcRect b="0" l="0" r="0" t="0"/>
          <a:stretch/>
        </p:blipFill>
        <p:spPr>
          <a:xfrm>
            <a:off x="0" y="0"/>
            <a:ext cx="3434084" cy="5143500"/>
          </a:xfrm>
          <a:prstGeom prst="rect">
            <a:avLst/>
          </a:prstGeom>
          <a:noFill/>
          <a:ln>
            <a:noFill/>
          </a:ln>
        </p:spPr>
      </p:pic>
      <p:sp>
        <p:nvSpPr>
          <p:cNvPr id="414" name="Google Shape;414;p44"/>
          <p:cNvSpPr txBox="1"/>
          <p:nvPr>
            <p:ph type="ctrTitle"/>
          </p:nvPr>
        </p:nvSpPr>
        <p:spPr>
          <a:xfrm>
            <a:off x="311425" y="965500"/>
            <a:ext cx="2576700" cy="916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rgbClr val="F2F2F2"/>
                </a:solidFill>
              </a:rPr>
              <a:t>Cumulative Return</a:t>
            </a:r>
            <a:endParaRPr>
              <a:solidFill>
                <a:srgbClr val="F2F2F2"/>
              </a:solidFill>
            </a:endParaRPr>
          </a:p>
          <a:p>
            <a:pPr indent="0" lvl="0" marL="0" rtl="0" algn="ctr">
              <a:spcBef>
                <a:spcPts val="0"/>
              </a:spcBef>
              <a:spcAft>
                <a:spcPts val="0"/>
              </a:spcAft>
              <a:buNone/>
            </a:pPr>
            <a:r>
              <a:rPr lang="en" sz="1600">
                <a:solidFill>
                  <a:srgbClr val="F2F2F2"/>
                </a:solidFill>
              </a:rPr>
              <a:t>                              8.043%</a:t>
            </a:r>
            <a:endParaRPr sz="1600">
              <a:solidFill>
                <a:srgbClr val="F2F2F2"/>
              </a:solidFill>
            </a:endParaRPr>
          </a:p>
        </p:txBody>
      </p:sp>
      <p:sp>
        <p:nvSpPr>
          <p:cNvPr id="415" name="Google Shape;415;p44"/>
          <p:cNvSpPr txBox="1"/>
          <p:nvPr/>
        </p:nvSpPr>
        <p:spPr>
          <a:xfrm>
            <a:off x="-1562350" y="965500"/>
            <a:ext cx="918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Light"/>
              <a:ea typeface="Open Sans Light"/>
              <a:cs typeface="Open Sans Light"/>
              <a:sym typeface="Open Sans Light"/>
            </a:endParaRPr>
          </a:p>
        </p:txBody>
      </p:sp>
      <p:sp>
        <p:nvSpPr>
          <p:cNvPr id="416" name="Google Shape;416;p44"/>
          <p:cNvSpPr/>
          <p:nvPr/>
        </p:nvSpPr>
        <p:spPr>
          <a:xfrm>
            <a:off x="3588625" y="149738"/>
            <a:ext cx="6085500" cy="2374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7" name="Google Shape;417;p44"/>
          <p:cNvPicPr preferRelativeResize="0"/>
          <p:nvPr/>
        </p:nvPicPr>
        <p:blipFill>
          <a:blip r:embed="rId4">
            <a:alphaModFix/>
          </a:blip>
          <a:stretch>
            <a:fillRect/>
          </a:stretch>
        </p:blipFill>
        <p:spPr>
          <a:xfrm>
            <a:off x="3730800" y="306438"/>
            <a:ext cx="5303752" cy="2061425"/>
          </a:xfrm>
          <a:prstGeom prst="rect">
            <a:avLst/>
          </a:prstGeom>
          <a:noFill/>
          <a:ln>
            <a:noFill/>
          </a:ln>
        </p:spPr>
      </p:pic>
      <p:sp>
        <p:nvSpPr>
          <p:cNvPr id="418" name="Google Shape;418;p44"/>
          <p:cNvSpPr/>
          <p:nvPr/>
        </p:nvSpPr>
        <p:spPr>
          <a:xfrm>
            <a:off x="3588625" y="2676913"/>
            <a:ext cx="6085500" cy="2374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4"/>
          <p:cNvSpPr txBox="1"/>
          <p:nvPr>
            <p:ph type="ctrTitle"/>
          </p:nvPr>
        </p:nvSpPr>
        <p:spPr>
          <a:xfrm>
            <a:off x="428688" y="3350400"/>
            <a:ext cx="2576700" cy="916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rgbClr val="F2F2F2"/>
                </a:solidFill>
              </a:rPr>
              <a:t>Daily PnL </a:t>
            </a:r>
            <a:endParaRPr sz="2800">
              <a:solidFill>
                <a:srgbClr val="F2F2F2"/>
              </a:solidFill>
            </a:endParaRPr>
          </a:p>
        </p:txBody>
      </p:sp>
      <p:pic>
        <p:nvPicPr>
          <p:cNvPr id="420" name="Google Shape;420;p44"/>
          <p:cNvPicPr preferRelativeResize="0"/>
          <p:nvPr/>
        </p:nvPicPr>
        <p:blipFill>
          <a:blip r:embed="rId5">
            <a:alphaModFix/>
          </a:blip>
          <a:stretch>
            <a:fillRect/>
          </a:stretch>
        </p:blipFill>
        <p:spPr>
          <a:xfrm>
            <a:off x="3730786" y="2833616"/>
            <a:ext cx="5303793" cy="2061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pic>
        <p:nvPicPr>
          <p:cNvPr id="425" name="Google Shape;425;p45"/>
          <p:cNvPicPr preferRelativeResize="0"/>
          <p:nvPr/>
        </p:nvPicPr>
        <p:blipFill rotWithShape="1">
          <a:blip r:embed="rId3">
            <a:alphaModFix/>
          </a:blip>
          <a:srcRect b="0" l="0" r="0" t="0"/>
          <a:stretch/>
        </p:blipFill>
        <p:spPr>
          <a:xfrm>
            <a:off x="0" y="0"/>
            <a:ext cx="3434084" cy="5143500"/>
          </a:xfrm>
          <a:prstGeom prst="rect">
            <a:avLst/>
          </a:prstGeom>
          <a:noFill/>
          <a:ln>
            <a:noFill/>
          </a:ln>
        </p:spPr>
      </p:pic>
      <p:sp>
        <p:nvSpPr>
          <p:cNvPr id="426" name="Google Shape;426;p45"/>
          <p:cNvSpPr txBox="1"/>
          <p:nvPr>
            <p:ph type="ctrTitle"/>
          </p:nvPr>
        </p:nvSpPr>
        <p:spPr>
          <a:xfrm>
            <a:off x="273950" y="1290450"/>
            <a:ext cx="2576700" cy="916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rgbClr val="F2F2F2"/>
                </a:solidFill>
              </a:rPr>
              <a:t>Sharpe Ratio</a:t>
            </a:r>
            <a:endParaRPr sz="2800">
              <a:solidFill>
                <a:srgbClr val="F2F2F2"/>
              </a:solidFill>
            </a:endParaRPr>
          </a:p>
        </p:txBody>
      </p:sp>
      <p:sp>
        <p:nvSpPr>
          <p:cNvPr id="427" name="Google Shape;427;p45"/>
          <p:cNvSpPr txBox="1"/>
          <p:nvPr/>
        </p:nvSpPr>
        <p:spPr>
          <a:xfrm>
            <a:off x="3847263" y="890250"/>
            <a:ext cx="44238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Light"/>
              <a:ea typeface="Open Sans Light"/>
              <a:cs typeface="Open Sans Light"/>
              <a:sym typeface="Open Sans Light"/>
            </a:endParaRPr>
          </a:p>
          <a:p>
            <a:pPr indent="0" lvl="0" marL="0" rtl="0" algn="l">
              <a:spcBef>
                <a:spcPts val="0"/>
              </a:spcBef>
              <a:spcAft>
                <a:spcPts val="0"/>
              </a:spcAft>
              <a:buNone/>
            </a:pPr>
            <a:r>
              <a:t/>
            </a:r>
            <a:endParaRPr>
              <a:latin typeface="Open Sans Light"/>
              <a:ea typeface="Open Sans Light"/>
              <a:cs typeface="Open Sans Light"/>
              <a:sym typeface="Open Sans Light"/>
            </a:endParaRPr>
          </a:p>
          <a:p>
            <a:pPr indent="0" lvl="0" marL="0" rtl="0" algn="l">
              <a:spcBef>
                <a:spcPts val="0"/>
              </a:spcBef>
              <a:spcAft>
                <a:spcPts val="0"/>
              </a:spcAft>
              <a:buNone/>
            </a:pPr>
            <a:r>
              <a:rPr lang="en" sz="1800">
                <a:solidFill>
                  <a:schemeClr val="dk1"/>
                </a:solidFill>
                <a:latin typeface="DM Serif Display"/>
                <a:ea typeface="DM Serif Display"/>
                <a:cs typeface="DM Serif Display"/>
                <a:sym typeface="DM Serif Display"/>
              </a:rPr>
              <a:t>Annual sharpe ratio = 0.389</a:t>
            </a:r>
            <a:endParaRPr>
              <a:latin typeface="Open Sans Light"/>
              <a:ea typeface="Open Sans Light"/>
              <a:cs typeface="Open Sans Light"/>
              <a:sym typeface="Open Sans Light"/>
            </a:endParaRPr>
          </a:p>
          <a:p>
            <a:pPr indent="0" lvl="0" marL="0" rtl="0" algn="l">
              <a:spcBef>
                <a:spcPts val="0"/>
              </a:spcBef>
              <a:spcAft>
                <a:spcPts val="0"/>
              </a:spcAft>
              <a:buNone/>
            </a:pPr>
            <a:r>
              <a:t/>
            </a:r>
            <a:endParaRPr>
              <a:latin typeface="Open Sans Light"/>
              <a:ea typeface="Open Sans Light"/>
              <a:cs typeface="Open Sans Light"/>
              <a:sym typeface="Open Sans Light"/>
            </a:endParaRPr>
          </a:p>
          <a:p>
            <a:pPr indent="0" lvl="0" marL="0" rtl="0" algn="l">
              <a:spcBef>
                <a:spcPts val="0"/>
              </a:spcBef>
              <a:spcAft>
                <a:spcPts val="0"/>
              </a:spcAft>
              <a:buNone/>
            </a:pPr>
            <a:r>
              <a:rPr lang="en" sz="1800">
                <a:solidFill>
                  <a:schemeClr val="dk1"/>
                </a:solidFill>
                <a:latin typeface="DM Serif Display"/>
                <a:ea typeface="DM Serif Display"/>
                <a:cs typeface="DM Serif Display"/>
                <a:sym typeface="DM Serif Display"/>
              </a:rPr>
              <a:t>The investor risk increases by 1%, and the income is increased by 0.389%.</a:t>
            </a:r>
            <a:endParaRPr>
              <a:latin typeface="Open Sans Light"/>
              <a:ea typeface="Open Sans Light"/>
              <a:cs typeface="Open Sans Light"/>
              <a:sym typeface="Open Sans Light"/>
            </a:endParaRPr>
          </a:p>
        </p:txBody>
      </p:sp>
      <p:sp>
        <p:nvSpPr>
          <p:cNvPr id="428" name="Google Shape;428;p45"/>
          <p:cNvSpPr txBox="1"/>
          <p:nvPr/>
        </p:nvSpPr>
        <p:spPr>
          <a:xfrm>
            <a:off x="-1552175" y="890250"/>
            <a:ext cx="918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Light"/>
              <a:ea typeface="Open Sans Light"/>
              <a:cs typeface="Open Sans Light"/>
              <a:sym typeface="Open Sans Light"/>
            </a:endParaRPr>
          </a:p>
        </p:txBody>
      </p:sp>
      <p:sp>
        <p:nvSpPr>
          <p:cNvPr id="429" name="Google Shape;429;p45"/>
          <p:cNvSpPr txBox="1"/>
          <p:nvPr/>
        </p:nvSpPr>
        <p:spPr>
          <a:xfrm>
            <a:off x="151975" y="459150"/>
            <a:ext cx="8391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rgbClr val="F2F2F2"/>
                </a:solidFill>
                <a:latin typeface="DM Serif Display"/>
                <a:ea typeface="DM Serif Display"/>
                <a:cs typeface="DM Serif Display"/>
                <a:sym typeface="DM Serif Display"/>
              </a:rPr>
              <a:t>Standard deviation         </a:t>
            </a:r>
            <a:r>
              <a:rPr lang="en" sz="1800">
                <a:solidFill>
                  <a:schemeClr val="dk1"/>
                </a:solidFill>
                <a:latin typeface="DM Serif Display"/>
                <a:ea typeface="DM Serif Display"/>
                <a:cs typeface="DM Serif Display"/>
                <a:sym typeface="DM Serif Display"/>
              </a:rPr>
              <a:t>0.153</a:t>
            </a:r>
            <a:endParaRPr>
              <a:solidFill>
                <a:schemeClr val="dk1"/>
              </a:solidFill>
              <a:latin typeface="Open Sans"/>
              <a:ea typeface="Open Sans"/>
              <a:cs typeface="Open Sans"/>
              <a:sym typeface="Open Sans"/>
            </a:endParaRPr>
          </a:p>
          <a:p>
            <a:pPr indent="0" lvl="0" marL="0" rtl="0" algn="l">
              <a:spcBef>
                <a:spcPts val="0"/>
              </a:spcBef>
              <a:spcAft>
                <a:spcPts val="0"/>
              </a:spcAft>
              <a:buNone/>
            </a:pPr>
            <a:r>
              <a:rPr lang="en">
                <a:solidFill>
                  <a:schemeClr val="dk1"/>
                </a:solidFill>
                <a:latin typeface="Open Sans"/>
                <a:ea typeface="Open Sans"/>
                <a:cs typeface="Open Sans"/>
                <a:sym typeface="Open Sans"/>
              </a:rPr>
              <a:t>                                                                                  </a:t>
            </a:r>
            <a:endParaRPr>
              <a:solidFill>
                <a:schemeClr val="dk1"/>
              </a:solidFill>
              <a:latin typeface="Open Sans"/>
              <a:ea typeface="Open Sans"/>
              <a:cs typeface="Open Sans"/>
              <a:sym typeface="Open Sans"/>
            </a:endParaRPr>
          </a:p>
        </p:txBody>
      </p:sp>
      <p:sp>
        <p:nvSpPr>
          <p:cNvPr id="430" name="Google Shape;430;p45"/>
          <p:cNvSpPr txBox="1"/>
          <p:nvPr>
            <p:ph type="ctrTitle"/>
          </p:nvPr>
        </p:nvSpPr>
        <p:spPr>
          <a:xfrm>
            <a:off x="683525" y="3008100"/>
            <a:ext cx="25143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2F2F2"/>
                </a:solidFill>
              </a:rPr>
              <a:t>Sortino Ratio</a:t>
            </a:r>
            <a:endParaRPr sz="2800">
              <a:solidFill>
                <a:srgbClr val="F2F2F2"/>
              </a:solidFill>
            </a:endParaRPr>
          </a:p>
        </p:txBody>
      </p:sp>
      <p:sp>
        <p:nvSpPr>
          <p:cNvPr id="431" name="Google Shape;431;p45"/>
          <p:cNvSpPr txBox="1"/>
          <p:nvPr/>
        </p:nvSpPr>
        <p:spPr>
          <a:xfrm>
            <a:off x="3847263" y="2295725"/>
            <a:ext cx="44238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Light"/>
              <a:ea typeface="Open Sans Light"/>
              <a:cs typeface="Open Sans Light"/>
              <a:sym typeface="Open Sans Light"/>
            </a:endParaRPr>
          </a:p>
          <a:p>
            <a:pPr indent="0" lvl="0" marL="0" rtl="0" algn="l">
              <a:spcBef>
                <a:spcPts val="0"/>
              </a:spcBef>
              <a:spcAft>
                <a:spcPts val="0"/>
              </a:spcAft>
              <a:buNone/>
            </a:pPr>
            <a:r>
              <a:t/>
            </a:r>
            <a:endParaRPr sz="1800">
              <a:solidFill>
                <a:schemeClr val="dk1"/>
              </a:solidFill>
              <a:latin typeface="DM Serif Display"/>
              <a:ea typeface="DM Serif Display"/>
              <a:cs typeface="DM Serif Display"/>
              <a:sym typeface="DM Serif Display"/>
            </a:endParaRPr>
          </a:p>
          <a:p>
            <a:pPr indent="0" lvl="0" marL="0" rtl="0" algn="l">
              <a:spcBef>
                <a:spcPts val="0"/>
              </a:spcBef>
              <a:spcAft>
                <a:spcPts val="0"/>
              </a:spcAft>
              <a:buNone/>
            </a:pPr>
            <a:r>
              <a:rPr lang="en" sz="1800">
                <a:solidFill>
                  <a:schemeClr val="dk1"/>
                </a:solidFill>
                <a:latin typeface="DM Serif Display"/>
                <a:ea typeface="DM Serif Display"/>
                <a:cs typeface="DM Serif Display"/>
                <a:sym typeface="DM Serif Display"/>
              </a:rPr>
              <a:t>Annual sortino ratio = 0.613</a:t>
            </a:r>
            <a:endParaRPr>
              <a:latin typeface="Open Sans Light"/>
              <a:ea typeface="Open Sans Light"/>
              <a:cs typeface="Open Sans Light"/>
              <a:sym typeface="Open Sans Light"/>
            </a:endParaRPr>
          </a:p>
          <a:p>
            <a:pPr indent="0" lvl="0" marL="0" rtl="0" algn="l">
              <a:spcBef>
                <a:spcPts val="0"/>
              </a:spcBef>
              <a:spcAft>
                <a:spcPts val="0"/>
              </a:spcAft>
              <a:buNone/>
            </a:pPr>
            <a:r>
              <a:t/>
            </a:r>
            <a:endParaRPr>
              <a:latin typeface="Open Sans Light"/>
              <a:ea typeface="Open Sans Light"/>
              <a:cs typeface="Open Sans Light"/>
              <a:sym typeface="Open Sans Light"/>
            </a:endParaRPr>
          </a:p>
          <a:p>
            <a:pPr indent="0" lvl="0" marL="0" rtl="0" algn="l">
              <a:spcBef>
                <a:spcPts val="0"/>
              </a:spcBef>
              <a:spcAft>
                <a:spcPts val="0"/>
              </a:spcAft>
              <a:buNone/>
            </a:pPr>
            <a:r>
              <a:rPr lang="en" sz="1800">
                <a:solidFill>
                  <a:schemeClr val="dk1"/>
                </a:solidFill>
                <a:latin typeface="DM Serif Display"/>
                <a:ea typeface="DM Serif Display"/>
                <a:cs typeface="DM Serif Display"/>
                <a:sym typeface="DM Serif Display"/>
              </a:rPr>
              <a:t>The investor risk increases by 1%, and the income is increased by 0.613%.</a:t>
            </a:r>
            <a:endParaRPr>
              <a:latin typeface="Open Sans Light"/>
              <a:ea typeface="Open Sans Light"/>
              <a:cs typeface="Open Sans Light"/>
              <a:sym typeface="Open Sans Light"/>
            </a:endParaRPr>
          </a:p>
        </p:txBody>
      </p:sp>
      <p:sp>
        <p:nvSpPr>
          <p:cNvPr id="432" name="Google Shape;432;p45"/>
          <p:cNvSpPr txBox="1"/>
          <p:nvPr/>
        </p:nvSpPr>
        <p:spPr>
          <a:xfrm>
            <a:off x="457825" y="4019525"/>
            <a:ext cx="83910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rgbClr val="F2F2F2"/>
                </a:solidFill>
                <a:latin typeface="DM Serif Display"/>
                <a:ea typeface="DM Serif Display"/>
                <a:cs typeface="DM Serif Display"/>
                <a:sym typeface="DM Serif Display"/>
              </a:rPr>
              <a:t>Max Drawdown         </a:t>
            </a:r>
            <a:r>
              <a:rPr lang="en">
                <a:solidFill>
                  <a:srgbClr val="F2F2F2"/>
                </a:solidFill>
                <a:latin typeface="Open Sans"/>
                <a:ea typeface="Open Sans"/>
                <a:cs typeface="Open Sans"/>
                <a:sym typeface="Open Sans"/>
              </a:rPr>
              <a:t>  </a:t>
            </a:r>
            <a:r>
              <a:rPr lang="en" sz="1800">
                <a:solidFill>
                  <a:srgbClr val="F2F2F2"/>
                </a:solidFill>
                <a:latin typeface="DM Serif Display"/>
                <a:ea typeface="DM Serif Display"/>
                <a:cs typeface="DM Serif Display"/>
                <a:sym typeface="DM Serif Display"/>
              </a:rPr>
              <a:t>   </a:t>
            </a:r>
            <a:r>
              <a:rPr lang="en" sz="1800">
                <a:solidFill>
                  <a:schemeClr val="dk1"/>
                </a:solidFill>
                <a:latin typeface="DM Serif Display"/>
                <a:ea typeface="DM Serif Display"/>
                <a:cs typeface="DM Serif Display"/>
                <a:sym typeface="DM Serif Display"/>
              </a:rPr>
              <a:t>26.5011%</a:t>
            </a:r>
            <a:endParaRPr sz="1800">
              <a:solidFill>
                <a:schemeClr val="dk1"/>
              </a:solidFill>
              <a:latin typeface="DM Serif Display"/>
              <a:ea typeface="DM Serif Display"/>
              <a:cs typeface="DM Serif Display"/>
              <a:sym typeface="DM Serif Display"/>
            </a:endParaRPr>
          </a:p>
          <a:p>
            <a:pPr indent="0" lvl="0" marL="0" rtl="0" algn="l">
              <a:spcBef>
                <a:spcPts val="0"/>
              </a:spcBef>
              <a:spcAft>
                <a:spcPts val="0"/>
              </a:spcAft>
              <a:buNone/>
            </a:pPr>
            <a:r>
              <a:t/>
            </a:r>
            <a:endParaRPr sz="2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800">
              <a:solidFill>
                <a:schemeClr val="dk1"/>
              </a:solidFill>
              <a:latin typeface="Open Sans"/>
              <a:ea typeface="Open Sans"/>
              <a:cs typeface="Open Sans"/>
              <a:sym typeface="Open Sans"/>
            </a:endParaRPr>
          </a:p>
          <a:p>
            <a:pPr indent="0" lvl="0" marL="0" rtl="0" algn="l">
              <a:spcBef>
                <a:spcPts val="0"/>
              </a:spcBef>
              <a:spcAft>
                <a:spcPts val="0"/>
              </a:spcAft>
              <a:buNone/>
            </a:pPr>
            <a:r>
              <a:rPr lang="en">
                <a:solidFill>
                  <a:schemeClr val="dk1"/>
                </a:solidFill>
                <a:latin typeface="Open Sans"/>
                <a:ea typeface="Open Sans"/>
                <a:cs typeface="Open Sans"/>
                <a:sym typeface="Open Sans"/>
              </a:rPr>
              <a:t>                                                                                    </a:t>
            </a:r>
            <a:endParaRPr>
              <a:solidFill>
                <a:schemeClr val="dk1"/>
              </a:solidFill>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6" name="Shape 436"/>
        <p:cNvGrpSpPr/>
        <p:nvPr/>
      </p:nvGrpSpPr>
      <p:grpSpPr>
        <a:xfrm>
          <a:off x="0" y="0"/>
          <a:ext cx="0" cy="0"/>
          <a:chOff x="0" y="0"/>
          <a:chExt cx="0" cy="0"/>
        </a:xfrm>
      </p:grpSpPr>
      <p:sp>
        <p:nvSpPr>
          <p:cNvPr id="437" name="Google Shape;437;p46"/>
          <p:cNvSpPr txBox="1"/>
          <p:nvPr>
            <p:ph type="ctrTitle"/>
          </p:nvPr>
        </p:nvSpPr>
        <p:spPr>
          <a:xfrm flipH="1">
            <a:off x="2609225" y="2243225"/>
            <a:ext cx="2876700" cy="1921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lt1"/>
                </a:solidFill>
              </a:rPr>
              <a:t>Competitive Advantage</a:t>
            </a:r>
            <a:endParaRPr>
              <a:solidFill>
                <a:schemeClr val="lt1"/>
              </a:solidFill>
            </a:endParaRPr>
          </a:p>
        </p:txBody>
      </p:sp>
      <p:sp>
        <p:nvSpPr>
          <p:cNvPr id="438" name="Google Shape;438;p46"/>
          <p:cNvSpPr txBox="1"/>
          <p:nvPr>
            <p:ph idx="2" type="title"/>
          </p:nvPr>
        </p:nvSpPr>
        <p:spPr>
          <a:xfrm flipH="1">
            <a:off x="3514050" y="2419325"/>
            <a:ext cx="4488300" cy="1622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rPr>
              <a:t>06</a:t>
            </a:r>
            <a:endParaRPr>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2" name="Shape 442"/>
        <p:cNvGrpSpPr/>
        <p:nvPr/>
      </p:nvGrpSpPr>
      <p:grpSpPr>
        <a:xfrm>
          <a:off x="0" y="0"/>
          <a:ext cx="0" cy="0"/>
          <a:chOff x="0" y="0"/>
          <a:chExt cx="0" cy="0"/>
        </a:xfrm>
      </p:grpSpPr>
      <p:pic>
        <p:nvPicPr>
          <p:cNvPr id="443" name="Google Shape;443;p47"/>
          <p:cNvPicPr preferRelativeResize="0"/>
          <p:nvPr/>
        </p:nvPicPr>
        <p:blipFill rotWithShape="1">
          <a:blip r:embed="rId3">
            <a:alphaModFix/>
          </a:blip>
          <a:srcRect b="12719" l="12719" r="17045" t="17045"/>
          <a:stretch/>
        </p:blipFill>
        <p:spPr>
          <a:xfrm>
            <a:off x="0" y="-1350"/>
            <a:ext cx="9144001" cy="5146195"/>
          </a:xfrm>
          <a:prstGeom prst="rect">
            <a:avLst/>
          </a:prstGeom>
          <a:noFill/>
          <a:ln>
            <a:noFill/>
          </a:ln>
        </p:spPr>
      </p:pic>
      <p:sp>
        <p:nvSpPr>
          <p:cNvPr id="444" name="Google Shape;444;p47"/>
          <p:cNvSpPr txBox="1"/>
          <p:nvPr>
            <p:ph type="ctrTitle"/>
          </p:nvPr>
        </p:nvSpPr>
        <p:spPr>
          <a:xfrm>
            <a:off x="153675" y="357925"/>
            <a:ext cx="38424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lt1"/>
                </a:solidFill>
              </a:rPr>
              <a:t>Why JLW Capital</a:t>
            </a:r>
            <a:endParaRPr sz="2800">
              <a:solidFill>
                <a:schemeClr val="lt1"/>
              </a:solidFill>
            </a:endParaRPr>
          </a:p>
        </p:txBody>
      </p:sp>
      <p:sp>
        <p:nvSpPr>
          <p:cNvPr id="445" name="Google Shape;445;p47"/>
          <p:cNvSpPr/>
          <p:nvPr/>
        </p:nvSpPr>
        <p:spPr>
          <a:xfrm>
            <a:off x="1304925" y="2076450"/>
            <a:ext cx="1943100" cy="13431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7"/>
          <p:cNvSpPr/>
          <p:nvPr/>
        </p:nvSpPr>
        <p:spPr>
          <a:xfrm>
            <a:off x="3070350" y="-225000"/>
            <a:ext cx="2590800" cy="2838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7"/>
          <p:cNvSpPr/>
          <p:nvPr/>
        </p:nvSpPr>
        <p:spPr>
          <a:xfrm>
            <a:off x="3681825" y="2416875"/>
            <a:ext cx="3891300" cy="24183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7"/>
          <p:cNvSpPr/>
          <p:nvPr/>
        </p:nvSpPr>
        <p:spPr>
          <a:xfrm>
            <a:off x="6282875" y="1304125"/>
            <a:ext cx="3200400" cy="2160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7"/>
          <p:cNvSpPr txBox="1"/>
          <p:nvPr>
            <p:ph idx="4294967295" type="subTitle"/>
          </p:nvPr>
        </p:nvSpPr>
        <p:spPr>
          <a:xfrm>
            <a:off x="1373475" y="2372700"/>
            <a:ext cx="1806000" cy="990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1600"/>
              </a:spcAft>
              <a:buNone/>
            </a:pPr>
            <a:r>
              <a:rPr lang="en" sz="2200">
                <a:solidFill>
                  <a:schemeClr val="lt1"/>
                </a:solidFill>
                <a:latin typeface="DM Serif Display"/>
                <a:ea typeface="DM Serif Display"/>
                <a:cs typeface="DM Serif Display"/>
                <a:sym typeface="DM Serif Display"/>
              </a:rPr>
              <a:t>Professional Team</a:t>
            </a:r>
            <a:endParaRPr sz="2200">
              <a:solidFill>
                <a:schemeClr val="lt1"/>
              </a:solidFill>
              <a:latin typeface="DM Serif Display"/>
              <a:ea typeface="DM Serif Display"/>
              <a:cs typeface="DM Serif Display"/>
              <a:sym typeface="DM Serif Display"/>
            </a:endParaRPr>
          </a:p>
        </p:txBody>
      </p:sp>
      <p:sp>
        <p:nvSpPr>
          <p:cNvPr id="450" name="Google Shape;450;p47"/>
          <p:cNvSpPr txBox="1"/>
          <p:nvPr>
            <p:ph idx="4294967295" type="subTitle"/>
          </p:nvPr>
        </p:nvSpPr>
        <p:spPr>
          <a:xfrm>
            <a:off x="3111425" y="1416825"/>
            <a:ext cx="2365200" cy="3543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1600"/>
              </a:spcAft>
              <a:buNone/>
            </a:pPr>
            <a:r>
              <a:rPr lang="en" sz="2200">
                <a:solidFill>
                  <a:schemeClr val="lt1"/>
                </a:solidFill>
                <a:latin typeface="DM Serif Display"/>
                <a:ea typeface="DM Serif Display"/>
                <a:cs typeface="DM Serif Display"/>
                <a:sym typeface="DM Serif Display"/>
              </a:rPr>
              <a:t>Industry Leader</a:t>
            </a:r>
            <a:endParaRPr sz="2200">
              <a:solidFill>
                <a:schemeClr val="lt1"/>
              </a:solidFill>
              <a:latin typeface="DM Serif Display"/>
              <a:ea typeface="DM Serif Display"/>
              <a:cs typeface="DM Serif Display"/>
              <a:sym typeface="DM Serif Display"/>
            </a:endParaRPr>
          </a:p>
        </p:txBody>
      </p:sp>
      <p:sp>
        <p:nvSpPr>
          <p:cNvPr id="451" name="Google Shape;451;p47"/>
          <p:cNvSpPr txBox="1"/>
          <p:nvPr>
            <p:ph idx="4294967295" type="subTitle"/>
          </p:nvPr>
        </p:nvSpPr>
        <p:spPr>
          <a:xfrm>
            <a:off x="3743326" y="3804025"/>
            <a:ext cx="3664500" cy="3543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2200">
                <a:solidFill>
                  <a:schemeClr val="lt1"/>
                </a:solidFill>
                <a:latin typeface="DM Serif Display"/>
                <a:ea typeface="DM Serif Display"/>
                <a:cs typeface="DM Serif Display"/>
                <a:sym typeface="DM Serif Display"/>
              </a:rPr>
              <a:t>Insights, </a:t>
            </a:r>
            <a:endParaRPr sz="2200">
              <a:solidFill>
                <a:schemeClr val="lt1"/>
              </a:solidFill>
              <a:latin typeface="DM Serif Display"/>
              <a:ea typeface="DM Serif Display"/>
              <a:cs typeface="DM Serif Display"/>
              <a:sym typeface="DM Serif Display"/>
            </a:endParaRPr>
          </a:p>
          <a:p>
            <a:pPr indent="0" lvl="0" marL="0" rtl="0" algn="l">
              <a:lnSpc>
                <a:spcPct val="100000"/>
              </a:lnSpc>
              <a:spcBef>
                <a:spcPts val="1600"/>
              </a:spcBef>
              <a:spcAft>
                <a:spcPts val="0"/>
              </a:spcAft>
              <a:buNone/>
            </a:pPr>
            <a:r>
              <a:rPr lang="en" sz="2200">
                <a:solidFill>
                  <a:schemeClr val="lt1"/>
                </a:solidFill>
                <a:latin typeface="DM Serif Display"/>
                <a:ea typeface="DM Serif Display"/>
                <a:cs typeface="DM Serif Display"/>
                <a:sym typeface="DM Serif Display"/>
              </a:rPr>
              <a:t>Guidance, </a:t>
            </a:r>
            <a:endParaRPr sz="2200">
              <a:solidFill>
                <a:schemeClr val="lt1"/>
              </a:solidFill>
              <a:latin typeface="DM Serif Display"/>
              <a:ea typeface="DM Serif Display"/>
              <a:cs typeface="DM Serif Display"/>
              <a:sym typeface="DM Serif Display"/>
            </a:endParaRPr>
          </a:p>
          <a:p>
            <a:pPr indent="0" lvl="0" marL="0" rtl="0" algn="l">
              <a:lnSpc>
                <a:spcPct val="100000"/>
              </a:lnSpc>
              <a:spcBef>
                <a:spcPts val="1600"/>
              </a:spcBef>
              <a:spcAft>
                <a:spcPts val="1600"/>
              </a:spcAft>
              <a:buNone/>
            </a:pPr>
            <a:r>
              <a:rPr lang="en" sz="2200">
                <a:solidFill>
                  <a:schemeClr val="lt1"/>
                </a:solidFill>
                <a:latin typeface="DM Serif Display"/>
                <a:ea typeface="DM Serif Display"/>
                <a:cs typeface="DM Serif Display"/>
                <a:sym typeface="DM Serif Display"/>
              </a:rPr>
              <a:t>Services</a:t>
            </a:r>
            <a:endParaRPr sz="2200">
              <a:solidFill>
                <a:schemeClr val="lt1"/>
              </a:solidFill>
              <a:latin typeface="DM Serif Display"/>
              <a:ea typeface="DM Serif Display"/>
              <a:cs typeface="DM Serif Display"/>
              <a:sym typeface="DM Serif Display"/>
            </a:endParaRPr>
          </a:p>
        </p:txBody>
      </p:sp>
      <p:sp>
        <p:nvSpPr>
          <p:cNvPr id="452" name="Google Shape;452;p47"/>
          <p:cNvSpPr txBox="1"/>
          <p:nvPr>
            <p:ph idx="4294967295" type="subTitle"/>
          </p:nvPr>
        </p:nvSpPr>
        <p:spPr>
          <a:xfrm>
            <a:off x="6469126" y="1828675"/>
            <a:ext cx="2365200" cy="3543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1600"/>
              </a:spcAft>
              <a:buNone/>
            </a:pPr>
            <a:r>
              <a:rPr lang="en" sz="2200">
                <a:solidFill>
                  <a:schemeClr val="lt1"/>
                </a:solidFill>
                <a:latin typeface="DM Serif Display"/>
                <a:ea typeface="DM Serif Display"/>
                <a:cs typeface="DM Serif Display"/>
                <a:sym typeface="DM Serif Display"/>
              </a:rPr>
              <a:t>Comprehensive Trainin</a:t>
            </a:r>
            <a:r>
              <a:rPr lang="en" sz="1800">
                <a:solidFill>
                  <a:schemeClr val="lt1"/>
                </a:solidFill>
                <a:latin typeface="DM Serif Display"/>
                <a:ea typeface="DM Serif Display"/>
                <a:cs typeface="DM Serif Display"/>
                <a:sym typeface="DM Serif Display"/>
              </a:rPr>
              <a:t>g</a:t>
            </a:r>
            <a:endParaRPr sz="1800">
              <a:solidFill>
                <a:schemeClr val="lt1"/>
              </a:solidFill>
              <a:latin typeface="DM Serif Display"/>
              <a:ea typeface="DM Serif Display"/>
              <a:cs typeface="DM Serif Display"/>
              <a:sym typeface="DM Serif Display"/>
            </a:endParaRPr>
          </a:p>
        </p:txBody>
      </p:sp>
      <p:sp>
        <p:nvSpPr>
          <p:cNvPr id="453" name="Google Shape;453;p47"/>
          <p:cNvSpPr/>
          <p:nvPr/>
        </p:nvSpPr>
        <p:spPr>
          <a:xfrm>
            <a:off x="5476625" y="159475"/>
            <a:ext cx="1943100" cy="13431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7"/>
          <p:cNvSpPr txBox="1"/>
          <p:nvPr>
            <p:ph idx="4294967295" type="subTitle"/>
          </p:nvPr>
        </p:nvSpPr>
        <p:spPr>
          <a:xfrm>
            <a:off x="5661150" y="223025"/>
            <a:ext cx="1806000" cy="990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1600"/>
              </a:spcAft>
              <a:buNone/>
            </a:pPr>
            <a:r>
              <a:rPr lang="en" sz="2200">
                <a:solidFill>
                  <a:schemeClr val="lt1"/>
                </a:solidFill>
                <a:latin typeface="DM Serif Display"/>
                <a:ea typeface="DM Serif Display"/>
                <a:cs typeface="DM Serif Display"/>
                <a:sym typeface="DM Serif Display"/>
              </a:rPr>
              <a:t>Positive Impact</a:t>
            </a:r>
            <a:endParaRPr sz="2200">
              <a:solidFill>
                <a:schemeClr val="lt1"/>
              </a:solidFill>
              <a:latin typeface="DM Serif Display"/>
              <a:ea typeface="DM Serif Display"/>
              <a:cs typeface="DM Serif Display"/>
              <a:sym typeface="DM Serif Display"/>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id="459" name="Google Shape;459;p48"/>
          <p:cNvPicPr preferRelativeResize="0"/>
          <p:nvPr/>
        </p:nvPicPr>
        <p:blipFill rotWithShape="1">
          <a:blip r:embed="rId3">
            <a:alphaModFix/>
          </a:blip>
          <a:srcRect b="0" l="651" r="661" t="1526"/>
          <a:stretch/>
        </p:blipFill>
        <p:spPr>
          <a:xfrm>
            <a:off x="-20175" y="0"/>
            <a:ext cx="9164223" cy="5146176"/>
          </a:xfrm>
          <a:prstGeom prst="rect">
            <a:avLst/>
          </a:prstGeom>
          <a:noFill/>
          <a:ln>
            <a:noFill/>
          </a:ln>
        </p:spPr>
      </p:pic>
      <p:sp>
        <p:nvSpPr>
          <p:cNvPr id="460" name="Google Shape;460;p48"/>
          <p:cNvSpPr txBox="1"/>
          <p:nvPr>
            <p:ph idx="1" type="subTitle"/>
          </p:nvPr>
        </p:nvSpPr>
        <p:spPr>
          <a:xfrm>
            <a:off x="934679" y="3206950"/>
            <a:ext cx="4103400" cy="295200"/>
          </a:xfrm>
          <a:prstGeom prst="rect">
            <a:avLst/>
          </a:prstGeom>
        </p:spPr>
        <p:txBody>
          <a:bodyPr anchorCtr="0" anchor="b" bIns="91425" lIns="91425" spcFirstLastPara="1" rIns="91425" wrap="square" tIns="91425">
            <a:noAutofit/>
          </a:bodyPr>
          <a:lstStyle/>
          <a:p>
            <a:pPr indent="0" lvl="0" marL="0" rtl="0" algn="l">
              <a:spcBef>
                <a:spcPts val="0"/>
              </a:spcBef>
              <a:spcAft>
                <a:spcPts val="1600"/>
              </a:spcAft>
              <a:buNone/>
            </a:pPr>
            <a:r>
              <a:rPr lang="en">
                <a:solidFill>
                  <a:schemeClr val="lt1"/>
                </a:solidFill>
              </a:rPr>
              <a:t>Combination of Fundamental and Technical analysis</a:t>
            </a:r>
            <a:endParaRPr sz="2800">
              <a:solidFill>
                <a:schemeClr val="lt1"/>
              </a:solidFill>
            </a:endParaRPr>
          </a:p>
        </p:txBody>
      </p:sp>
      <p:sp>
        <p:nvSpPr>
          <p:cNvPr id="461" name="Google Shape;461;p48"/>
          <p:cNvSpPr/>
          <p:nvPr/>
        </p:nvSpPr>
        <p:spPr>
          <a:xfrm>
            <a:off x="4610050" y="-42600"/>
            <a:ext cx="4533900" cy="5173800"/>
          </a:xfrm>
          <a:prstGeom prst="rect">
            <a:avLst/>
          </a:prstGeom>
          <a:solidFill>
            <a:schemeClr val="lt1">
              <a:alpha val="723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8"/>
          <p:cNvSpPr txBox="1"/>
          <p:nvPr>
            <p:ph idx="3" type="subTitle"/>
          </p:nvPr>
        </p:nvSpPr>
        <p:spPr>
          <a:xfrm>
            <a:off x="5242690" y="3742050"/>
            <a:ext cx="2877300" cy="29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We learn from the class that Combining fundamental and technical analysis may result in the best performance. Quantitative analysis also play an important role in optimizing the portfolio and in risk management</a:t>
            </a:r>
            <a:endParaRPr sz="16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49"/>
          <p:cNvPicPr preferRelativeResize="0"/>
          <p:nvPr/>
        </p:nvPicPr>
        <p:blipFill rotWithShape="1">
          <a:blip r:embed="rId3">
            <a:alphaModFix/>
          </a:blip>
          <a:srcRect b="0" l="651" r="661" t="1526"/>
          <a:stretch/>
        </p:blipFill>
        <p:spPr>
          <a:xfrm>
            <a:off x="-20175" y="0"/>
            <a:ext cx="9164223" cy="5146176"/>
          </a:xfrm>
          <a:prstGeom prst="rect">
            <a:avLst/>
          </a:prstGeom>
          <a:noFill/>
          <a:ln>
            <a:noFill/>
          </a:ln>
        </p:spPr>
      </p:pic>
      <p:sp>
        <p:nvSpPr>
          <p:cNvPr id="468" name="Google Shape;468;p49"/>
          <p:cNvSpPr txBox="1"/>
          <p:nvPr>
            <p:ph idx="1" type="subTitle"/>
          </p:nvPr>
        </p:nvSpPr>
        <p:spPr>
          <a:xfrm>
            <a:off x="829354" y="2978725"/>
            <a:ext cx="4103400" cy="295200"/>
          </a:xfrm>
          <a:prstGeom prst="rect">
            <a:avLst/>
          </a:prstGeom>
        </p:spPr>
        <p:txBody>
          <a:bodyPr anchorCtr="0" anchor="b" bIns="91425" lIns="91425" spcFirstLastPara="1" rIns="91425" wrap="square" tIns="91425">
            <a:noAutofit/>
          </a:bodyPr>
          <a:lstStyle/>
          <a:p>
            <a:pPr indent="0" lvl="0" marL="0" rtl="0" algn="l">
              <a:spcBef>
                <a:spcPts val="0"/>
              </a:spcBef>
              <a:spcAft>
                <a:spcPts val="1600"/>
              </a:spcAft>
              <a:buNone/>
            </a:pPr>
            <a:r>
              <a:rPr lang="en">
                <a:solidFill>
                  <a:schemeClr val="lt1"/>
                </a:solidFill>
              </a:rPr>
              <a:t>Market Neutral</a:t>
            </a:r>
            <a:endParaRPr sz="2800">
              <a:solidFill>
                <a:schemeClr val="lt1"/>
              </a:solidFill>
            </a:endParaRPr>
          </a:p>
        </p:txBody>
      </p:sp>
      <p:sp>
        <p:nvSpPr>
          <p:cNvPr id="469" name="Google Shape;469;p49"/>
          <p:cNvSpPr/>
          <p:nvPr/>
        </p:nvSpPr>
        <p:spPr>
          <a:xfrm>
            <a:off x="4610050" y="-42600"/>
            <a:ext cx="4533900" cy="5173800"/>
          </a:xfrm>
          <a:prstGeom prst="rect">
            <a:avLst/>
          </a:prstGeom>
          <a:solidFill>
            <a:schemeClr val="lt1">
              <a:alpha val="723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9"/>
          <p:cNvSpPr txBox="1"/>
          <p:nvPr>
            <p:ph idx="3" type="subTitle"/>
          </p:nvPr>
        </p:nvSpPr>
        <p:spPr>
          <a:xfrm>
            <a:off x="5283527" y="3136725"/>
            <a:ext cx="3388500" cy="295200"/>
          </a:xfrm>
          <a:prstGeom prst="rect">
            <a:avLst/>
          </a:prstGeom>
        </p:spPr>
        <p:txBody>
          <a:bodyPr anchorCtr="0" anchor="b" bIns="91425" lIns="91425" spcFirstLastPara="1" rIns="91425" wrap="square" tIns="91425">
            <a:noAutofit/>
          </a:bodyPr>
          <a:lstStyle/>
          <a:p>
            <a:pPr indent="-330200" lvl="0" marL="457200" rtl="0" algn="l">
              <a:spcBef>
                <a:spcPts val="0"/>
              </a:spcBef>
              <a:spcAft>
                <a:spcPts val="0"/>
              </a:spcAft>
              <a:buSzPts val="1600"/>
              <a:buChar char="●"/>
            </a:pPr>
            <a:r>
              <a:rPr lang="en" sz="1600"/>
              <a:t>Mitigating market risk</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Providing diversification portfolio</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Does not influence by the bear or bull market</a:t>
            </a:r>
            <a:endParaRPr sz="1400">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4" name="Shape 474"/>
        <p:cNvGrpSpPr/>
        <p:nvPr/>
      </p:nvGrpSpPr>
      <p:grpSpPr>
        <a:xfrm>
          <a:off x="0" y="0"/>
          <a:ext cx="0" cy="0"/>
          <a:chOff x="0" y="0"/>
          <a:chExt cx="0" cy="0"/>
        </a:xfrm>
      </p:grpSpPr>
      <p:pic>
        <p:nvPicPr>
          <p:cNvPr id="475" name="Google Shape;475;p50"/>
          <p:cNvPicPr preferRelativeResize="0"/>
          <p:nvPr/>
        </p:nvPicPr>
        <p:blipFill rotWithShape="1">
          <a:blip r:embed="rId3">
            <a:alphaModFix/>
          </a:blip>
          <a:srcRect b="12719" l="12719" r="17045" t="17045"/>
          <a:stretch/>
        </p:blipFill>
        <p:spPr>
          <a:xfrm>
            <a:off x="0" y="-1350"/>
            <a:ext cx="9144001" cy="5146195"/>
          </a:xfrm>
          <a:prstGeom prst="rect">
            <a:avLst/>
          </a:prstGeom>
          <a:noFill/>
          <a:ln>
            <a:noFill/>
          </a:ln>
        </p:spPr>
      </p:pic>
      <p:sp>
        <p:nvSpPr>
          <p:cNvPr id="476" name="Google Shape;476;p50"/>
          <p:cNvSpPr/>
          <p:nvPr/>
        </p:nvSpPr>
        <p:spPr>
          <a:xfrm>
            <a:off x="2749475" y="1819400"/>
            <a:ext cx="3891300" cy="24183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50"/>
          <p:cNvSpPr txBox="1"/>
          <p:nvPr>
            <p:ph type="ctrTitle"/>
          </p:nvPr>
        </p:nvSpPr>
        <p:spPr>
          <a:xfrm flipH="1">
            <a:off x="3825075" y="2269925"/>
            <a:ext cx="2755800" cy="1921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Fund Terms</a:t>
            </a:r>
            <a:endParaRPr/>
          </a:p>
        </p:txBody>
      </p:sp>
      <p:sp>
        <p:nvSpPr>
          <p:cNvPr id="478" name="Google Shape;478;p50"/>
          <p:cNvSpPr txBox="1"/>
          <p:nvPr>
            <p:ph idx="2" type="title"/>
          </p:nvPr>
        </p:nvSpPr>
        <p:spPr>
          <a:xfrm flipH="1">
            <a:off x="-517450" y="2419325"/>
            <a:ext cx="4488300" cy="1622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rPr>
              <a:t>07</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id="483" name="Google Shape;483;p51"/>
          <p:cNvPicPr preferRelativeResize="0"/>
          <p:nvPr/>
        </p:nvPicPr>
        <p:blipFill rotWithShape="1">
          <a:blip r:embed="rId3">
            <a:alphaModFix/>
          </a:blip>
          <a:srcRect b="0" l="0" r="0" t="11237"/>
          <a:stretch/>
        </p:blipFill>
        <p:spPr>
          <a:xfrm>
            <a:off x="0" y="0"/>
            <a:ext cx="3869100" cy="5143500"/>
          </a:xfrm>
          <a:prstGeom prst="rect">
            <a:avLst/>
          </a:prstGeom>
          <a:noFill/>
          <a:ln>
            <a:noFill/>
          </a:ln>
        </p:spPr>
      </p:pic>
      <p:sp>
        <p:nvSpPr>
          <p:cNvPr id="484" name="Google Shape;484;p51"/>
          <p:cNvSpPr txBox="1"/>
          <p:nvPr>
            <p:ph idx="6" type="ctrTitle"/>
          </p:nvPr>
        </p:nvSpPr>
        <p:spPr>
          <a:xfrm>
            <a:off x="19500" y="398875"/>
            <a:ext cx="3830100" cy="446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rPr>
              <a:t>Fund Registration</a:t>
            </a:r>
            <a:endParaRPr>
              <a:solidFill>
                <a:schemeClr val="lt1"/>
              </a:solidFill>
            </a:endParaRPr>
          </a:p>
          <a:p>
            <a:pPr indent="0" lvl="0" marL="0" rtl="0" algn="r">
              <a:spcBef>
                <a:spcPts val="0"/>
              </a:spcBef>
              <a:spcAft>
                <a:spcPts val="0"/>
              </a:spcAft>
              <a:buNone/>
            </a:pPr>
            <a:r>
              <a:t/>
            </a:r>
            <a:endParaRPr>
              <a:solidFill>
                <a:schemeClr val="lt1"/>
              </a:solidFill>
            </a:endParaRPr>
          </a:p>
          <a:p>
            <a:pPr indent="0" lvl="0" marL="0" rtl="0" algn="r">
              <a:spcBef>
                <a:spcPts val="0"/>
              </a:spcBef>
              <a:spcAft>
                <a:spcPts val="0"/>
              </a:spcAft>
              <a:buNone/>
            </a:pPr>
            <a:r>
              <a:t/>
            </a:r>
            <a:endParaRPr>
              <a:solidFill>
                <a:schemeClr val="lt1"/>
              </a:solidFill>
            </a:endParaRPr>
          </a:p>
        </p:txBody>
      </p:sp>
      <p:sp>
        <p:nvSpPr>
          <p:cNvPr id="485" name="Google Shape;485;p51"/>
          <p:cNvSpPr txBox="1"/>
          <p:nvPr>
            <p:ph type="ctrTitle"/>
          </p:nvPr>
        </p:nvSpPr>
        <p:spPr>
          <a:xfrm>
            <a:off x="4240075" y="460675"/>
            <a:ext cx="2619300" cy="38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1"/>
                </a:solidFill>
              </a:rPr>
              <a:t>New York, NY, USA</a:t>
            </a:r>
            <a:endParaRPr sz="1800">
              <a:solidFill>
                <a:schemeClr val="dk1"/>
              </a:solidFill>
            </a:endParaRPr>
          </a:p>
        </p:txBody>
      </p:sp>
      <p:sp>
        <p:nvSpPr>
          <p:cNvPr id="486" name="Google Shape;486;p51"/>
          <p:cNvSpPr txBox="1"/>
          <p:nvPr>
            <p:ph idx="6" type="ctrTitle"/>
          </p:nvPr>
        </p:nvSpPr>
        <p:spPr>
          <a:xfrm>
            <a:off x="19500" y="1085013"/>
            <a:ext cx="3830100" cy="384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rPr>
              <a:t>Total Fund </a:t>
            </a:r>
            <a:endParaRPr>
              <a:solidFill>
                <a:schemeClr val="lt1"/>
              </a:solidFill>
            </a:endParaRPr>
          </a:p>
          <a:p>
            <a:pPr indent="0" lvl="0" marL="0" rtl="0" algn="r">
              <a:spcBef>
                <a:spcPts val="0"/>
              </a:spcBef>
              <a:spcAft>
                <a:spcPts val="0"/>
              </a:spcAft>
              <a:buNone/>
            </a:pPr>
            <a:r>
              <a:t/>
            </a:r>
            <a:endParaRPr>
              <a:solidFill>
                <a:schemeClr val="lt1"/>
              </a:solidFill>
            </a:endParaRPr>
          </a:p>
          <a:p>
            <a:pPr indent="0" lvl="0" marL="0" rtl="0" algn="r">
              <a:spcBef>
                <a:spcPts val="0"/>
              </a:spcBef>
              <a:spcAft>
                <a:spcPts val="0"/>
              </a:spcAft>
              <a:buNone/>
            </a:pPr>
            <a:r>
              <a:t/>
            </a:r>
            <a:endParaRPr>
              <a:solidFill>
                <a:schemeClr val="lt1"/>
              </a:solidFill>
            </a:endParaRPr>
          </a:p>
        </p:txBody>
      </p:sp>
      <p:sp>
        <p:nvSpPr>
          <p:cNvPr id="487" name="Google Shape;487;p51"/>
          <p:cNvSpPr txBox="1"/>
          <p:nvPr>
            <p:ph idx="6" type="ctrTitle"/>
          </p:nvPr>
        </p:nvSpPr>
        <p:spPr>
          <a:xfrm>
            <a:off x="19500" y="1709375"/>
            <a:ext cx="3830100" cy="475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rPr>
              <a:t>Fund Manager Contribution</a:t>
            </a:r>
            <a:endParaRPr>
              <a:solidFill>
                <a:schemeClr val="lt1"/>
              </a:solidFill>
            </a:endParaRPr>
          </a:p>
          <a:p>
            <a:pPr indent="0" lvl="0" marL="0" rtl="0" algn="r">
              <a:spcBef>
                <a:spcPts val="0"/>
              </a:spcBef>
              <a:spcAft>
                <a:spcPts val="0"/>
              </a:spcAft>
              <a:buNone/>
            </a:pPr>
            <a:r>
              <a:t/>
            </a:r>
            <a:endParaRPr>
              <a:solidFill>
                <a:schemeClr val="lt1"/>
              </a:solidFill>
            </a:endParaRPr>
          </a:p>
          <a:p>
            <a:pPr indent="0" lvl="0" marL="0" rtl="0" algn="r">
              <a:spcBef>
                <a:spcPts val="0"/>
              </a:spcBef>
              <a:spcAft>
                <a:spcPts val="0"/>
              </a:spcAft>
              <a:buNone/>
            </a:pPr>
            <a:r>
              <a:t/>
            </a:r>
            <a:endParaRPr>
              <a:solidFill>
                <a:schemeClr val="lt1"/>
              </a:solidFill>
            </a:endParaRPr>
          </a:p>
        </p:txBody>
      </p:sp>
      <p:sp>
        <p:nvSpPr>
          <p:cNvPr id="488" name="Google Shape;488;p51"/>
          <p:cNvSpPr txBox="1"/>
          <p:nvPr>
            <p:ph idx="6" type="ctrTitle"/>
          </p:nvPr>
        </p:nvSpPr>
        <p:spPr>
          <a:xfrm>
            <a:off x="19500" y="3097238"/>
            <a:ext cx="3830100" cy="65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rPr>
              <a:t>Fees</a:t>
            </a:r>
            <a:endParaRPr>
              <a:solidFill>
                <a:schemeClr val="lt1"/>
              </a:solidFill>
            </a:endParaRPr>
          </a:p>
          <a:p>
            <a:pPr indent="0" lvl="0" marL="0" rtl="0" algn="r">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489" name="Google Shape;489;p51"/>
          <p:cNvSpPr txBox="1"/>
          <p:nvPr>
            <p:ph idx="6" type="ctrTitle"/>
          </p:nvPr>
        </p:nvSpPr>
        <p:spPr>
          <a:xfrm>
            <a:off x="19500" y="3747350"/>
            <a:ext cx="3830100" cy="65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rPr>
              <a:t>Lock-up Period</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490" name="Google Shape;490;p51"/>
          <p:cNvSpPr txBox="1"/>
          <p:nvPr>
            <p:ph idx="6" type="ctrTitle"/>
          </p:nvPr>
        </p:nvSpPr>
        <p:spPr>
          <a:xfrm>
            <a:off x="0" y="2424613"/>
            <a:ext cx="3869100" cy="53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rPr>
              <a:t>Minimum Investment</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491" name="Google Shape;491;p51"/>
          <p:cNvSpPr txBox="1"/>
          <p:nvPr>
            <p:ph type="ctrTitle"/>
          </p:nvPr>
        </p:nvSpPr>
        <p:spPr>
          <a:xfrm>
            <a:off x="4240075" y="1085025"/>
            <a:ext cx="2619300" cy="38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1"/>
                </a:solidFill>
              </a:rPr>
              <a:t>$500 Million</a:t>
            </a:r>
            <a:endParaRPr sz="1800">
              <a:solidFill>
                <a:schemeClr val="dk1"/>
              </a:solidFill>
            </a:endParaRPr>
          </a:p>
        </p:txBody>
      </p:sp>
      <p:sp>
        <p:nvSpPr>
          <p:cNvPr id="492" name="Google Shape;492;p51"/>
          <p:cNvSpPr txBox="1"/>
          <p:nvPr>
            <p:ph type="ctrTitle"/>
          </p:nvPr>
        </p:nvSpPr>
        <p:spPr>
          <a:xfrm>
            <a:off x="4240075" y="1754825"/>
            <a:ext cx="2619300" cy="38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1"/>
                </a:solidFill>
              </a:rPr>
              <a:t>$100 Million</a:t>
            </a:r>
            <a:endParaRPr sz="1800">
              <a:solidFill>
                <a:schemeClr val="dk1"/>
              </a:solidFill>
            </a:endParaRPr>
          </a:p>
        </p:txBody>
      </p:sp>
      <p:sp>
        <p:nvSpPr>
          <p:cNvPr id="493" name="Google Shape;493;p51"/>
          <p:cNvSpPr txBox="1"/>
          <p:nvPr>
            <p:ph type="ctrTitle"/>
          </p:nvPr>
        </p:nvSpPr>
        <p:spPr>
          <a:xfrm>
            <a:off x="4240075" y="2501275"/>
            <a:ext cx="2619300" cy="38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1"/>
                </a:solidFill>
              </a:rPr>
              <a:t>$25 Million</a:t>
            </a:r>
            <a:endParaRPr sz="1800">
              <a:solidFill>
                <a:schemeClr val="dk1"/>
              </a:solidFill>
            </a:endParaRPr>
          </a:p>
        </p:txBody>
      </p:sp>
      <p:sp>
        <p:nvSpPr>
          <p:cNvPr id="494" name="Google Shape;494;p51"/>
          <p:cNvSpPr txBox="1"/>
          <p:nvPr>
            <p:ph type="ctrTitle"/>
          </p:nvPr>
        </p:nvSpPr>
        <p:spPr>
          <a:xfrm>
            <a:off x="4240075" y="3186475"/>
            <a:ext cx="4858500" cy="38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1"/>
                </a:solidFill>
              </a:rPr>
              <a:t>Management fee 2% | Performance Fee 20%</a:t>
            </a:r>
            <a:endParaRPr sz="1800">
              <a:solidFill>
                <a:schemeClr val="dk1"/>
              </a:solidFill>
            </a:endParaRPr>
          </a:p>
        </p:txBody>
      </p:sp>
      <p:sp>
        <p:nvSpPr>
          <p:cNvPr id="495" name="Google Shape;495;p51"/>
          <p:cNvSpPr txBox="1"/>
          <p:nvPr>
            <p:ph type="ctrTitle"/>
          </p:nvPr>
        </p:nvSpPr>
        <p:spPr>
          <a:xfrm>
            <a:off x="4240075" y="3805575"/>
            <a:ext cx="2619300" cy="38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1"/>
                </a:solidFill>
              </a:rPr>
              <a:t>5 years</a:t>
            </a:r>
            <a:endParaRPr sz="18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9" name="Shape 499"/>
        <p:cNvGrpSpPr/>
        <p:nvPr/>
      </p:nvGrpSpPr>
      <p:grpSpPr>
        <a:xfrm>
          <a:off x="0" y="0"/>
          <a:ext cx="0" cy="0"/>
          <a:chOff x="0" y="0"/>
          <a:chExt cx="0" cy="0"/>
        </a:xfrm>
      </p:grpSpPr>
      <p:pic>
        <p:nvPicPr>
          <p:cNvPr id="500" name="Google Shape;500;p52"/>
          <p:cNvPicPr preferRelativeResize="0"/>
          <p:nvPr/>
        </p:nvPicPr>
        <p:blipFill rotWithShape="1">
          <a:blip r:embed="rId3">
            <a:alphaModFix/>
          </a:blip>
          <a:srcRect b="12719" l="12719" r="17045" t="17045"/>
          <a:stretch/>
        </p:blipFill>
        <p:spPr>
          <a:xfrm>
            <a:off x="0" y="-1350"/>
            <a:ext cx="9144001" cy="5146195"/>
          </a:xfrm>
          <a:prstGeom prst="rect">
            <a:avLst/>
          </a:prstGeom>
          <a:noFill/>
          <a:ln>
            <a:noFill/>
          </a:ln>
        </p:spPr>
      </p:pic>
      <p:sp>
        <p:nvSpPr>
          <p:cNvPr id="501" name="Google Shape;501;p52"/>
          <p:cNvSpPr txBox="1"/>
          <p:nvPr/>
        </p:nvSpPr>
        <p:spPr>
          <a:xfrm>
            <a:off x="3002075" y="112700"/>
            <a:ext cx="30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u="sng">
                <a:solidFill>
                  <a:srgbClr val="F2F2F2"/>
                </a:solidFill>
                <a:latin typeface="DM Serif Display"/>
                <a:ea typeface="DM Serif Display"/>
                <a:cs typeface="DM Serif Display"/>
                <a:sym typeface="DM Serif Display"/>
              </a:rPr>
              <a:t>Disclaimer</a:t>
            </a:r>
            <a:endParaRPr b="1" sz="2800" u="sng">
              <a:solidFill>
                <a:srgbClr val="F2F2F2"/>
              </a:solidFill>
              <a:latin typeface="DM Serif Display"/>
              <a:ea typeface="DM Serif Display"/>
              <a:cs typeface="DM Serif Display"/>
              <a:sym typeface="DM Serif Display"/>
            </a:endParaRPr>
          </a:p>
        </p:txBody>
      </p:sp>
      <p:sp>
        <p:nvSpPr>
          <p:cNvPr id="502" name="Google Shape;502;p52"/>
          <p:cNvSpPr txBox="1"/>
          <p:nvPr/>
        </p:nvSpPr>
        <p:spPr>
          <a:xfrm>
            <a:off x="225400" y="728300"/>
            <a:ext cx="8688600" cy="4131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
                <a:solidFill>
                  <a:srgbClr val="F2F2F2"/>
                </a:solidFill>
              </a:rPr>
              <a:t>The information set forth herein has been obtained or derived from sources believed by JLW Capital Management, LLC (“JLW”) to be reliable. However, JLW does not make any representation or warranty, express or implied, as to the information’s accuracy or completeness, nor does JLW recommend that the attached information serve as the basis of any investment decision. This document has been provided to you solely for information purposes and does not constitute an offer or solicitation of an offer, or any advice or recommendation, to purchase any securities or other financial instruments, and may not be construed as such. This document is intended exclusively for the use of the person to whom it has been delivered by JLW and it is not to be reproduced or redistributed to any other person. This document is subject to further review and revision.</a:t>
            </a:r>
            <a:endParaRPr sz="800">
              <a:solidFill>
                <a:srgbClr val="F2F2F2"/>
              </a:solidFill>
            </a:endParaRPr>
          </a:p>
          <a:p>
            <a:pPr indent="0" lvl="0" marL="0" rtl="0" algn="l">
              <a:lnSpc>
                <a:spcPct val="115000"/>
              </a:lnSpc>
              <a:spcBef>
                <a:spcPts val="0"/>
              </a:spcBef>
              <a:spcAft>
                <a:spcPts val="0"/>
              </a:spcAft>
              <a:buNone/>
            </a:pPr>
            <a:r>
              <a:rPr lang="en" sz="800">
                <a:solidFill>
                  <a:srgbClr val="F2F2F2"/>
                </a:solidFill>
              </a:rPr>
              <a:t>This presentation is not research and should not be treated as research. This presentation does not represent valuation judgments with respect to any financial instrument, issuer, security or sector that may be described or referenced herein and does not represent a formal or official view of JLW.</a:t>
            </a:r>
            <a:endParaRPr sz="800">
              <a:solidFill>
                <a:srgbClr val="F2F2F2"/>
              </a:solidFill>
            </a:endParaRPr>
          </a:p>
          <a:p>
            <a:pPr indent="0" lvl="0" marL="0" rtl="0" algn="l">
              <a:lnSpc>
                <a:spcPct val="115000"/>
              </a:lnSpc>
              <a:spcBef>
                <a:spcPts val="0"/>
              </a:spcBef>
              <a:spcAft>
                <a:spcPts val="0"/>
              </a:spcAft>
              <a:buNone/>
            </a:pPr>
            <a:r>
              <a:rPr lang="en" sz="800">
                <a:solidFill>
                  <a:srgbClr val="F2F2F2"/>
                </a:solidFill>
              </a:rPr>
              <a:t>The views expressed reflect the current views as of the date hereof and neither the speaker nor JLW undertakes to advise you of any changes in the views expressed herein. It should not be assumed that the speaker will make investment recommendations in the future that are consistent with the views expressed herein, or use any or all of the techniques or methods of analysis described herein in managing client accounts. JLW and its affiliates may have positions (long or short) or engage in securities transactions that are not consistent with the information and views expressed in this presentation.</a:t>
            </a:r>
            <a:endParaRPr sz="800">
              <a:solidFill>
                <a:srgbClr val="F2F2F2"/>
              </a:solidFill>
            </a:endParaRPr>
          </a:p>
          <a:p>
            <a:pPr indent="0" lvl="0" marL="0" rtl="0" algn="l">
              <a:lnSpc>
                <a:spcPct val="115000"/>
              </a:lnSpc>
              <a:spcBef>
                <a:spcPts val="0"/>
              </a:spcBef>
              <a:spcAft>
                <a:spcPts val="0"/>
              </a:spcAft>
              <a:buNone/>
            </a:pPr>
            <a:r>
              <a:rPr lang="en" sz="800">
                <a:solidFill>
                  <a:srgbClr val="F2F2F2"/>
                </a:solidFill>
              </a:rPr>
              <a:t>The information contained herein is only as current as of the date indicated, and may be superseded by subsequent market events or for other reasons. Charts and graphs provided herein are for illustrative purposes only. The information in this presentation has been developed internally and/or obtained from sources believed to be reliable; however, neither JLW nor the speaker guarantees the accuracy, adequacy or completeness of such information. Nothing contained herein constitutes investment, legal, tax or other advice nor is it to be relied on in making an investment or other decision.</a:t>
            </a:r>
            <a:endParaRPr sz="800">
              <a:solidFill>
                <a:srgbClr val="F2F2F2"/>
              </a:solidFill>
            </a:endParaRPr>
          </a:p>
          <a:p>
            <a:pPr indent="0" lvl="0" marL="0" rtl="0" algn="l">
              <a:lnSpc>
                <a:spcPct val="115000"/>
              </a:lnSpc>
              <a:spcBef>
                <a:spcPts val="0"/>
              </a:spcBef>
              <a:spcAft>
                <a:spcPts val="0"/>
              </a:spcAft>
              <a:buNone/>
            </a:pPr>
            <a:r>
              <a:rPr lang="en" sz="800">
                <a:solidFill>
                  <a:srgbClr val="F2F2F2"/>
                </a:solidFill>
              </a:rPr>
              <a:t>There can be no assurance that an investment strategy will be successful. Historic market trends are not reliable indicators of actual future market behavior or future performance of any particular investment which may differ materially, and should not be relied upon as such. Target allocations contained herein are subject to change. There is no assurance that the target allocations will be achieved, and actual allocations may be significantly different than that shown here. This presentation should not be viewed as a current or past recommendation or a solicitation of an offer to buy or sell any securities or to adopt any investment strategy.</a:t>
            </a:r>
            <a:endParaRPr sz="800">
              <a:solidFill>
                <a:srgbClr val="F2F2F2"/>
              </a:solidFill>
            </a:endParaRPr>
          </a:p>
          <a:p>
            <a:pPr indent="0" lvl="0" marL="0" rtl="0" algn="l">
              <a:lnSpc>
                <a:spcPct val="115000"/>
              </a:lnSpc>
              <a:spcBef>
                <a:spcPts val="0"/>
              </a:spcBef>
              <a:spcAft>
                <a:spcPts val="0"/>
              </a:spcAft>
              <a:buNone/>
            </a:pPr>
            <a:r>
              <a:rPr lang="en" sz="800">
                <a:solidFill>
                  <a:srgbClr val="F2F2F2"/>
                </a:solidFill>
              </a:rPr>
              <a:t>The information in this presentation may contain projections or other forward</a:t>
            </a:r>
            <a:r>
              <a:rPr lang="en" sz="800">
                <a:solidFill>
                  <a:srgbClr val="F2F2F2"/>
                </a:solidFill>
                <a:latin typeface="Times New Roman"/>
                <a:ea typeface="Times New Roman"/>
                <a:cs typeface="Times New Roman"/>
                <a:sym typeface="Times New Roman"/>
              </a:rPr>
              <a:t>‐</a:t>
            </a:r>
            <a:r>
              <a:rPr lang="en" sz="800">
                <a:solidFill>
                  <a:srgbClr val="F2F2F2"/>
                </a:solidFill>
              </a:rPr>
              <a:t>looking statements regarding future events, targets, forecasts or expectations regarding the strategies described herein, and is only current as of the date indicated. There is no assurance that such events or targets will be achieved, and may be significantly different from that shown here. The information in this presentation, including statements concerning financial market trends, is based on current market conditions, which will fluctuate and may be superseded by subsequent market events or for other reasons. Performance of all cited indices is calculated on a total return basis with dividends reinvested.</a:t>
            </a:r>
            <a:endParaRPr sz="800">
              <a:solidFill>
                <a:srgbClr val="F2F2F2"/>
              </a:solidFill>
            </a:endParaRPr>
          </a:p>
          <a:p>
            <a:pPr indent="0" lvl="0" marL="0" rtl="0" algn="l">
              <a:lnSpc>
                <a:spcPct val="115000"/>
              </a:lnSpc>
              <a:spcBef>
                <a:spcPts val="0"/>
              </a:spcBef>
              <a:spcAft>
                <a:spcPts val="0"/>
              </a:spcAft>
              <a:buNone/>
            </a:pPr>
            <a:r>
              <a:rPr lang="en" sz="800">
                <a:solidFill>
                  <a:srgbClr val="F2F2F2"/>
                </a:solidFill>
              </a:rPr>
              <a:t>The investment strategy and themes discussed herein may be unsuitable for investors depending on their specific investment objectives and financial situation. Please note that changes in the rate of exchange of a currency may affect the value, price or income of an investment adversely.</a:t>
            </a:r>
            <a:endParaRPr sz="800">
              <a:solidFill>
                <a:srgbClr val="F2F2F2"/>
              </a:solidFill>
            </a:endParaRPr>
          </a:p>
          <a:p>
            <a:pPr indent="0" lvl="0" marL="0" rtl="0" algn="l">
              <a:lnSpc>
                <a:spcPct val="115000"/>
              </a:lnSpc>
              <a:spcBef>
                <a:spcPts val="0"/>
              </a:spcBef>
              <a:spcAft>
                <a:spcPts val="0"/>
              </a:spcAft>
              <a:buNone/>
            </a:pPr>
            <a:r>
              <a:rPr lang="en" sz="800">
                <a:solidFill>
                  <a:srgbClr val="F2F2F2"/>
                </a:solidFill>
              </a:rPr>
              <a:t>Neither JLW nor the speaker assumes any duty to, nor undertakes to update forward looking statements. No representation or warranty, express or implied, is made or given by or on behalf of JLW, the speaker or any other person as to the accuracy and completeness or fairness of the information contained in this presentation, and no responsibility or liability is accepted for any such information. By accepting this presentation in its entirety, the recipient acknowledges its understanding and acceptance of the foregoing statement.</a:t>
            </a:r>
            <a:endParaRPr sz="800">
              <a:solidFill>
                <a:srgbClr val="F2F2F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6" name="Shape 506"/>
        <p:cNvGrpSpPr/>
        <p:nvPr/>
      </p:nvGrpSpPr>
      <p:grpSpPr>
        <a:xfrm>
          <a:off x="0" y="0"/>
          <a:ext cx="0" cy="0"/>
          <a:chOff x="0" y="0"/>
          <a:chExt cx="0" cy="0"/>
        </a:xfrm>
      </p:grpSpPr>
      <p:sp>
        <p:nvSpPr>
          <p:cNvPr id="507" name="Google Shape;507;p53"/>
          <p:cNvSpPr/>
          <p:nvPr/>
        </p:nvSpPr>
        <p:spPr>
          <a:xfrm>
            <a:off x="6690214" y="-513900"/>
            <a:ext cx="4790700" cy="1751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3"/>
          <p:cNvSpPr/>
          <p:nvPr/>
        </p:nvSpPr>
        <p:spPr>
          <a:xfrm>
            <a:off x="-215401" y="1695900"/>
            <a:ext cx="4549200" cy="1751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53"/>
          <p:cNvSpPr txBox="1"/>
          <p:nvPr>
            <p:ph idx="4294967295" type="subTitle"/>
          </p:nvPr>
        </p:nvSpPr>
        <p:spPr>
          <a:xfrm flipH="1">
            <a:off x="5020872" y="1986750"/>
            <a:ext cx="2631000" cy="117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rPr>
              <a:t>Do you have any questions?</a:t>
            </a:r>
            <a:endParaRPr>
              <a:solidFill>
                <a:schemeClr val="lt1"/>
              </a:solidFill>
            </a:endParaRPr>
          </a:p>
          <a:p>
            <a:pPr indent="0" lvl="0" marL="0" rtl="0" algn="l">
              <a:spcBef>
                <a:spcPts val="1600"/>
              </a:spcBef>
              <a:spcAft>
                <a:spcPts val="0"/>
              </a:spcAft>
              <a:buClr>
                <a:schemeClr val="dk1"/>
              </a:buClr>
              <a:buSzPts val="1100"/>
              <a:buFont typeface="Arial"/>
              <a:buNone/>
            </a:pPr>
            <a:r>
              <a:t/>
            </a:r>
            <a:endParaRPr>
              <a:solidFill>
                <a:schemeClr val="lt1"/>
              </a:solidFill>
            </a:endParaRPr>
          </a:p>
          <a:p>
            <a:pPr indent="0" lvl="0" marL="0" rtl="0" algn="l">
              <a:spcBef>
                <a:spcPts val="1600"/>
              </a:spcBef>
              <a:spcAft>
                <a:spcPts val="1600"/>
              </a:spcAft>
              <a:buNone/>
            </a:pPr>
            <a:r>
              <a:t/>
            </a:r>
            <a:endParaRPr>
              <a:solidFill>
                <a:schemeClr val="lt1"/>
              </a:solidFill>
            </a:endParaRPr>
          </a:p>
        </p:txBody>
      </p:sp>
      <p:sp>
        <p:nvSpPr>
          <p:cNvPr id="510" name="Google Shape;510;p53"/>
          <p:cNvSpPr txBox="1"/>
          <p:nvPr>
            <p:ph idx="4294967295" type="title"/>
          </p:nvPr>
        </p:nvSpPr>
        <p:spPr>
          <a:xfrm>
            <a:off x="1676549" y="2123400"/>
            <a:ext cx="2847000" cy="89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Thanks</a:t>
            </a:r>
            <a:endParaRPr>
              <a:solidFill>
                <a:schemeClr val="lt1"/>
              </a:solidFill>
            </a:endParaRPr>
          </a:p>
        </p:txBody>
      </p:sp>
      <p:sp>
        <p:nvSpPr>
          <p:cNvPr id="511" name="Google Shape;511;p53"/>
          <p:cNvSpPr/>
          <p:nvPr/>
        </p:nvSpPr>
        <p:spPr>
          <a:xfrm>
            <a:off x="6898675" y="540058"/>
            <a:ext cx="403234" cy="379768"/>
          </a:xfrm>
          <a:custGeom>
            <a:rect b="b" l="l" r="r" t="t"/>
            <a:pathLst>
              <a:path extrusionOk="0" h="8286" w="8798">
                <a:moveTo>
                  <a:pt x="4327" y="1"/>
                </a:moveTo>
                <a:cubicBezTo>
                  <a:pt x="4180" y="1"/>
                  <a:pt x="4031" y="9"/>
                  <a:pt x="3883" y="25"/>
                </a:cubicBezTo>
                <a:cubicBezTo>
                  <a:pt x="2636" y="159"/>
                  <a:pt x="1517" y="851"/>
                  <a:pt x="840" y="1908"/>
                </a:cubicBezTo>
                <a:cubicBezTo>
                  <a:pt x="163" y="2963"/>
                  <a:pt x="0" y="4269"/>
                  <a:pt x="397" y="5458"/>
                </a:cubicBezTo>
                <a:cubicBezTo>
                  <a:pt x="796" y="6648"/>
                  <a:pt x="1710" y="7593"/>
                  <a:pt x="2886" y="8029"/>
                </a:cubicBezTo>
                <a:cubicBezTo>
                  <a:pt x="2901" y="8034"/>
                  <a:pt x="2917" y="8037"/>
                  <a:pt x="2932" y="8037"/>
                </a:cubicBezTo>
                <a:cubicBezTo>
                  <a:pt x="2972" y="8037"/>
                  <a:pt x="3011" y="8019"/>
                  <a:pt x="3036" y="7986"/>
                </a:cubicBezTo>
                <a:cubicBezTo>
                  <a:pt x="3053" y="7962"/>
                  <a:pt x="3063" y="7933"/>
                  <a:pt x="3063" y="7904"/>
                </a:cubicBezTo>
                <a:lnTo>
                  <a:pt x="3063" y="5540"/>
                </a:lnTo>
                <a:cubicBezTo>
                  <a:pt x="3063" y="5468"/>
                  <a:pt x="3005" y="5409"/>
                  <a:pt x="2935" y="5409"/>
                </a:cubicBezTo>
                <a:cubicBezTo>
                  <a:pt x="2934" y="5409"/>
                  <a:pt x="2933" y="5409"/>
                  <a:pt x="2932" y="5409"/>
                </a:cubicBezTo>
                <a:lnTo>
                  <a:pt x="1842" y="5409"/>
                </a:lnTo>
                <a:lnTo>
                  <a:pt x="1842" y="4449"/>
                </a:lnTo>
                <a:lnTo>
                  <a:pt x="2932" y="4449"/>
                </a:lnTo>
                <a:cubicBezTo>
                  <a:pt x="3003" y="4449"/>
                  <a:pt x="3063" y="4390"/>
                  <a:pt x="3063" y="4319"/>
                </a:cubicBezTo>
                <a:lnTo>
                  <a:pt x="3063" y="4144"/>
                </a:lnTo>
                <a:cubicBezTo>
                  <a:pt x="3063" y="3005"/>
                  <a:pt x="4142" y="2008"/>
                  <a:pt x="5374" y="2008"/>
                </a:cubicBezTo>
                <a:lnTo>
                  <a:pt x="5941" y="2008"/>
                </a:lnTo>
                <a:lnTo>
                  <a:pt x="5941" y="2966"/>
                </a:lnTo>
                <a:lnTo>
                  <a:pt x="5374" y="2966"/>
                </a:lnTo>
                <a:cubicBezTo>
                  <a:pt x="5005" y="2966"/>
                  <a:pt x="4669" y="3072"/>
                  <a:pt x="4429" y="3265"/>
                </a:cubicBezTo>
                <a:cubicBezTo>
                  <a:pt x="4163" y="3479"/>
                  <a:pt x="4021" y="3783"/>
                  <a:pt x="4021" y="4144"/>
                </a:cubicBezTo>
                <a:lnTo>
                  <a:pt x="4021" y="4319"/>
                </a:lnTo>
                <a:cubicBezTo>
                  <a:pt x="4021" y="4390"/>
                  <a:pt x="4080" y="4449"/>
                  <a:pt x="4153" y="4449"/>
                </a:cubicBezTo>
                <a:lnTo>
                  <a:pt x="4669" y="4449"/>
                </a:lnTo>
                <a:cubicBezTo>
                  <a:pt x="4739" y="4447"/>
                  <a:pt x="4795" y="4389"/>
                  <a:pt x="4795" y="4319"/>
                </a:cubicBezTo>
                <a:cubicBezTo>
                  <a:pt x="4795" y="4248"/>
                  <a:pt x="4739" y="4190"/>
                  <a:pt x="4669" y="4187"/>
                </a:cubicBezTo>
                <a:lnTo>
                  <a:pt x="4284" y="4187"/>
                </a:lnTo>
                <a:lnTo>
                  <a:pt x="4284" y="4144"/>
                </a:lnTo>
                <a:cubicBezTo>
                  <a:pt x="4284" y="3468"/>
                  <a:pt x="4871" y="3229"/>
                  <a:pt x="5374" y="3229"/>
                </a:cubicBezTo>
                <a:lnTo>
                  <a:pt x="6071" y="3229"/>
                </a:lnTo>
                <a:cubicBezTo>
                  <a:pt x="6144" y="3229"/>
                  <a:pt x="6202" y="3169"/>
                  <a:pt x="6202" y="3097"/>
                </a:cubicBezTo>
                <a:lnTo>
                  <a:pt x="6202" y="1876"/>
                </a:lnTo>
                <a:cubicBezTo>
                  <a:pt x="6202" y="1803"/>
                  <a:pt x="6144" y="1745"/>
                  <a:pt x="6071" y="1745"/>
                </a:cubicBezTo>
                <a:lnTo>
                  <a:pt x="5374" y="1745"/>
                </a:lnTo>
                <a:cubicBezTo>
                  <a:pt x="4735" y="1745"/>
                  <a:pt x="4086" y="1999"/>
                  <a:pt x="3596" y="2444"/>
                </a:cubicBezTo>
                <a:cubicBezTo>
                  <a:pt x="3083" y="2907"/>
                  <a:pt x="2800" y="3510"/>
                  <a:pt x="2800" y="4144"/>
                </a:cubicBezTo>
                <a:lnTo>
                  <a:pt x="2800" y="4187"/>
                </a:lnTo>
                <a:lnTo>
                  <a:pt x="1710" y="4187"/>
                </a:lnTo>
                <a:cubicBezTo>
                  <a:pt x="1639" y="4187"/>
                  <a:pt x="1579" y="4246"/>
                  <a:pt x="1579" y="4319"/>
                </a:cubicBezTo>
                <a:lnTo>
                  <a:pt x="1579" y="5540"/>
                </a:lnTo>
                <a:cubicBezTo>
                  <a:pt x="1579" y="5611"/>
                  <a:pt x="1639" y="5670"/>
                  <a:pt x="1710" y="5670"/>
                </a:cubicBezTo>
                <a:lnTo>
                  <a:pt x="2800" y="5670"/>
                </a:lnTo>
                <a:lnTo>
                  <a:pt x="2800" y="7714"/>
                </a:lnTo>
                <a:cubicBezTo>
                  <a:pt x="1384" y="7107"/>
                  <a:pt x="444" y="5696"/>
                  <a:pt x="444" y="4144"/>
                </a:cubicBezTo>
                <a:cubicBezTo>
                  <a:pt x="444" y="2004"/>
                  <a:pt x="2186" y="262"/>
                  <a:pt x="4327" y="262"/>
                </a:cubicBezTo>
                <a:cubicBezTo>
                  <a:pt x="6464" y="262"/>
                  <a:pt x="8209" y="2006"/>
                  <a:pt x="8209" y="4144"/>
                </a:cubicBezTo>
                <a:cubicBezTo>
                  <a:pt x="8209" y="6282"/>
                  <a:pt x="6467" y="8026"/>
                  <a:pt x="4327" y="8026"/>
                </a:cubicBezTo>
                <a:lnTo>
                  <a:pt x="4284" y="8026"/>
                </a:lnTo>
                <a:lnTo>
                  <a:pt x="4284" y="5670"/>
                </a:lnTo>
                <a:lnTo>
                  <a:pt x="6071" y="5670"/>
                </a:lnTo>
                <a:cubicBezTo>
                  <a:pt x="6144" y="5670"/>
                  <a:pt x="6202" y="5611"/>
                  <a:pt x="6202" y="5538"/>
                </a:cubicBezTo>
                <a:lnTo>
                  <a:pt x="6202" y="4318"/>
                </a:lnTo>
                <a:cubicBezTo>
                  <a:pt x="6202" y="4245"/>
                  <a:pt x="6144" y="4187"/>
                  <a:pt x="6071" y="4187"/>
                </a:cubicBezTo>
                <a:lnTo>
                  <a:pt x="5307" y="4187"/>
                </a:lnTo>
                <a:cubicBezTo>
                  <a:pt x="5305" y="4187"/>
                  <a:pt x="5303" y="4187"/>
                  <a:pt x="5302" y="4187"/>
                </a:cubicBezTo>
                <a:cubicBezTo>
                  <a:pt x="5229" y="4187"/>
                  <a:pt x="5171" y="4245"/>
                  <a:pt x="5171" y="4318"/>
                </a:cubicBezTo>
                <a:cubicBezTo>
                  <a:pt x="5171" y="4390"/>
                  <a:pt x="5229" y="4448"/>
                  <a:pt x="5302" y="4448"/>
                </a:cubicBezTo>
                <a:cubicBezTo>
                  <a:pt x="5303" y="4448"/>
                  <a:pt x="5305" y="4448"/>
                  <a:pt x="5307" y="4448"/>
                </a:cubicBezTo>
                <a:lnTo>
                  <a:pt x="5941" y="4448"/>
                </a:lnTo>
                <a:lnTo>
                  <a:pt x="5941" y="5408"/>
                </a:lnTo>
                <a:lnTo>
                  <a:pt x="4153" y="5408"/>
                </a:lnTo>
                <a:cubicBezTo>
                  <a:pt x="4080" y="5408"/>
                  <a:pt x="4023" y="5466"/>
                  <a:pt x="4023" y="5538"/>
                </a:cubicBezTo>
                <a:lnTo>
                  <a:pt x="4023" y="8151"/>
                </a:lnTo>
                <a:cubicBezTo>
                  <a:pt x="4023" y="8221"/>
                  <a:pt x="4078" y="8279"/>
                  <a:pt x="4148" y="8282"/>
                </a:cubicBezTo>
                <a:cubicBezTo>
                  <a:pt x="4212" y="8285"/>
                  <a:pt x="4272" y="8286"/>
                  <a:pt x="4328" y="8286"/>
                </a:cubicBezTo>
                <a:cubicBezTo>
                  <a:pt x="6004" y="8286"/>
                  <a:pt x="7514" y="7276"/>
                  <a:pt x="8157" y="5728"/>
                </a:cubicBezTo>
                <a:cubicBezTo>
                  <a:pt x="8797" y="4180"/>
                  <a:pt x="8443" y="2398"/>
                  <a:pt x="7257" y="1213"/>
                </a:cubicBezTo>
                <a:cubicBezTo>
                  <a:pt x="6476" y="433"/>
                  <a:pt x="5420" y="1"/>
                  <a:pt x="43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 name="Google Shape;512;p53"/>
          <p:cNvGrpSpPr/>
          <p:nvPr/>
        </p:nvGrpSpPr>
        <p:grpSpPr>
          <a:xfrm>
            <a:off x="8000899" y="540000"/>
            <a:ext cx="400209" cy="379906"/>
            <a:chOff x="3371074" y="540000"/>
            <a:chExt cx="400209" cy="379906"/>
          </a:xfrm>
        </p:grpSpPr>
        <p:sp>
          <p:nvSpPr>
            <p:cNvPr id="513" name="Google Shape;513;p53"/>
            <p:cNvSpPr/>
            <p:nvPr/>
          </p:nvSpPr>
          <p:spPr>
            <a:xfrm>
              <a:off x="3371074" y="540000"/>
              <a:ext cx="400209" cy="379906"/>
            </a:xfrm>
            <a:custGeom>
              <a:rect b="b" l="l" r="r" t="t"/>
              <a:pathLst>
                <a:path extrusionOk="0" h="8289" w="8732">
                  <a:moveTo>
                    <a:pt x="4584" y="263"/>
                  </a:moveTo>
                  <a:cubicBezTo>
                    <a:pt x="6724" y="263"/>
                    <a:pt x="8466" y="2005"/>
                    <a:pt x="8466" y="4145"/>
                  </a:cubicBezTo>
                  <a:cubicBezTo>
                    <a:pt x="8466" y="6285"/>
                    <a:pt x="6726" y="8027"/>
                    <a:pt x="4584" y="8027"/>
                  </a:cubicBezTo>
                  <a:cubicBezTo>
                    <a:pt x="2445" y="8027"/>
                    <a:pt x="703" y="6285"/>
                    <a:pt x="703" y="4145"/>
                  </a:cubicBezTo>
                  <a:cubicBezTo>
                    <a:pt x="703" y="2005"/>
                    <a:pt x="2445" y="263"/>
                    <a:pt x="4584" y="263"/>
                  </a:cubicBezTo>
                  <a:close/>
                  <a:moveTo>
                    <a:pt x="4582" y="1"/>
                  </a:moveTo>
                  <a:cubicBezTo>
                    <a:pt x="3785" y="1"/>
                    <a:pt x="2984" y="230"/>
                    <a:pt x="2282" y="699"/>
                  </a:cubicBezTo>
                  <a:cubicBezTo>
                    <a:pt x="640" y="1797"/>
                    <a:pt x="0" y="3904"/>
                    <a:pt x="757" y="5729"/>
                  </a:cubicBezTo>
                  <a:cubicBezTo>
                    <a:pt x="1408" y="7301"/>
                    <a:pt x="2936" y="8289"/>
                    <a:pt x="4584" y="8289"/>
                  </a:cubicBezTo>
                  <a:cubicBezTo>
                    <a:pt x="4852" y="8289"/>
                    <a:pt x="5122" y="8263"/>
                    <a:pt x="5393" y="8209"/>
                  </a:cubicBezTo>
                  <a:cubicBezTo>
                    <a:pt x="7332" y="7823"/>
                    <a:pt x="8729" y="6121"/>
                    <a:pt x="8729" y="4145"/>
                  </a:cubicBezTo>
                  <a:cubicBezTo>
                    <a:pt x="8732" y="3045"/>
                    <a:pt x="8294" y="1990"/>
                    <a:pt x="7515" y="1214"/>
                  </a:cubicBezTo>
                  <a:cubicBezTo>
                    <a:pt x="6714" y="414"/>
                    <a:pt x="5652" y="1"/>
                    <a:pt x="45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53"/>
            <p:cNvSpPr/>
            <p:nvPr/>
          </p:nvSpPr>
          <p:spPr>
            <a:xfrm>
              <a:off x="3469061" y="635972"/>
              <a:ext cx="248687" cy="204000"/>
            </a:xfrm>
            <a:custGeom>
              <a:rect b="b" l="l" r="r" t="t"/>
              <a:pathLst>
                <a:path extrusionOk="0" h="4451" w="5426">
                  <a:moveTo>
                    <a:pt x="3495" y="1"/>
                  </a:moveTo>
                  <a:cubicBezTo>
                    <a:pt x="3334" y="1"/>
                    <a:pt x="3173" y="30"/>
                    <a:pt x="3018" y="91"/>
                  </a:cubicBezTo>
                  <a:cubicBezTo>
                    <a:pt x="2552" y="271"/>
                    <a:pt x="2231" y="702"/>
                    <a:pt x="2189" y="1200"/>
                  </a:cubicBezTo>
                  <a:cubicBezTo>
                    <a:pt x="2048" y="1177"/>
                    <a:pt x="1770" y="1099"/>
                    <a:pt x="1704" y="1076"/>
                  </a:cubicBezTo>
                  <a:cubicBezTo>
                    <a:pt x="1224" y="912"/>
                    <a:pt x="794" y="627"/>
                    <a:pt x="456" y="246"/>
                  </a:cubicBezTo>
                  <a:cubicBezTo>
                    <a:pt x="438" y="223"/>
                    <a:pt x="411" y="208"/>
                    <a:pt x="381" y="201"/>
                  </a:cubicBezTo>
                  <a:cubicBezTo>
                    <a:pt x="373" y="200"/>
                    <a:pt x="365" y="199"/>
                    <a:pt x="357" y="199"/>
                  </a:cubicBezTo>
                  <a:cubicBezTo>
                    <a:pt x="307" y="199"/>
                    <a:pt x="262" y="226"/>
                    <a:pt x="240" y="271"/>
                  </a:cubicBezTo>
                  <a:cubicBezTo>
                    <a:pt x="39" y="674"/>
                    <a:pt x="78" y="1153"/>
                    <a:pt x="342" y="1516"/>
                  </a:cubicBezTo>
                  <a:cubicBezTo>
                    <a:pt x="334" y="1515"/>
                    <a:pt x="326" y="1515"/>
                    <a:pt x="319" y="1515"/>
                  </a:cubicBezTo>
                  <a:cubicBezTo>
                    <a:pt x="279" y="1515"/>
                    <a:pt x="240" y="1532"/>
                    <a:pt x="216" y="1564"/>
                  </a:cubicBezTo>
                  <a:cubicBezTo>
                    <a:pt x="197" y="1586"/>
                    <a:pt x="187" y="1615"/>
                    <a:pt x="186" y="1644"/>
                  </a:cubicBezTo>
                  <a:cubicBezTo>
                    <a:pt x="186" y="1658"/>
                    <a:pt x="186" y="1671"/>
                    <a:pt x="186" y="1685"/>
                  </a:cubicBezTo>
                  <a:cubicBezTo>
                    <a:pt x="185" y="2028"/>
                    <a:pt x="341" y="2352"/>
                    <a:pt x="609" y="2568"/>
                  </a:cubicBezTo>
                  <a:cubicBezTo>
                    <a:pt x="590" y="2580"/>
                    <a:pt x="575" y="2597"/>
                    <a:pt x="564" y="2618"/>
                  </a:cubicBezTo>
                  <a:cubicBezTo>
                    <a:pt x="549" y="2650"/>
                    <a:pt x="547" y="2685"/>
                    <a:pt x="557" y="2719"/>
                  </a:cubicBezTo>
                  <a:cubicBezTo>
                    <a:pt x="671" y="3077"/>
                    <a:pt x="949" y="3359"/>
                    <a:pt x="1307" y="3475"/>
                  </a:cubicBezTo>
                  <a:cubicBezTo>
                    <a:pt x="987" y="3670"/>
                    <a:pt x="619" y="3774"/>
                    <a:pt x="244" y="3774"/>
                  </a:cubicBezTo>
                  <a:cubicBezTo>
                    <a:pt x="210" y="3774"/>
                    <a:pt x="176" y="3773"/>
                    <a:pt x="143" y="3771"/>
                  </a:cubicBezTo>
                  <a:cubicBezTo>
                    <a:pt x="141" y="3771"/>
                    <a:pt x="139" y="3771"/>
                    <a:pt x="137" y="3771"/>
                  </a:cubicBezTo>
                  <a:cubicBezTo>
                    <a:pt x="74" y="3771"/>
                    <a:pt x="19" y="3817"/>
                    <a:pt x="8" y="3880"/>
                  </a:cubicBezTo>
                  <a:cubicBezTo>
                    <a:pt x="0" y="3935"/>
                    <a:pt x="27" y="3989"/>
                    <a:pt x="74" y="4016"/>
                  </a:cubicBezTo>
                  <a:cubicBezTo>
                    <a:pt x="567" y="4307"/>
                    <a:pt x="1118" y="4450"/>
                    <a:pt x="1667" y="4450"/>
                  </a:cubicBezTo>
                  <a:cubicBezTo>
                    <a:pt x="2314" y="4450"/>
                    <a:pt x="2959" y="4251"/>
                    <a:pt x="3505" y="3856"/>
                  </a:cubicBezTo>
                  <a:cubicBezTo>
                    <a:pt x="3571" y="3808"/>
                    <a:pt x="3578" y="3713"/>
                    <a:pt x="3522" y="3655"/>
                  </a:cubicBezTo>
                  <a:cubicBezTo>
                    <a:pt x="3496" y="3630"/>
                    <a:pt x="3462" y="3617"/>
                    <a:pt x="3428" y="3617"/>
                  </a:cubicBezTo>
                  <a:cubicBezTo>
                    <a:pt x="3400" y="3617"/>
                    <a:pt x="3373" y="3626"/>
                    <a:pt x="3349" y="3643"/>
                  </a:cubicBezTo>
                  <a:cubicBezTo>
                    <a:pt x="2853" y="4003"/>
                    <a:pt x="2262" y="4188"/>
                    <a:pt x="1666" y="4188"/>
                  </a:cubicBezTo>
                  <a:cubicBezTo>
                    <a:pt x="1321" y="4188"/>
                    <a:pt x="975" y="4126"/>
                    <a:pt x="644" y="4000"/>
                  </a:cubicBezTo>
                  <a:cubicBezTo>
                    <a:pt x="1038" y="3931"/>
                    <a:pt x="1410" y="3759"/>
                    <a:pt x="1718" y="3503"/>
                  </a:cubicBezTo>
                  <a:cubicBezTo>
                    <a:pt x="1755" y="3472"/>
                    <a:pt x="1774" y="3424"/>
                    <a:pt x="1766" y="3375"/>
                  </a:cubicBezTo>
                  <a:cubicBezTo>
                    <a:pt x="1754" y="3315"/>
                    <a:pt x="1702" y="3272"/>
                    <a:pt x="1641" y="3269"/>
                  </a:cubicBezTo>
                  <a:cubicBezTo>
                    <a:pt x="1327" y="3261"/>
                    <a:pt x="1041" y="3089"/>
                    <a:pt x="885" y="2815"/>
                  </a:cubicBezTo>
                  <a:cubicBezTo>
                    <a:pt x="959" y="2811"/>
                    <a:pt x="1031" y="2802"/>
                    <a:pt x="1103" y="2786"/>
                  </a:cubicBezTo>
                  <a:cubicBezTo>
                    <a:pt x="1158" y="2774"/>
                    <a:pt x="1200" y="2729"/>
                    <a:pt x="1209" y="2674"/>
                  </a:cubicBezTo>
                  <a:cubicBezTo>
                    <a:pt x="1217" y="2608"/>
                    <a:pt x="1175" y="2546"/>
                    <a:pt x="1111" y="2530"/>
                  </a:cubicBezTo>
                  <a:cubicBezTo>
                    <a:pt x="773" y="2447"/>
                    <a:pt x="517" y="2172"/>
                    <a:pt x="461" y="1830"/>
                  </a:cubicBezTo>
                  <a:lnTo>
                    <a:pt x="461" y="1830"/>
                  </a:lnTo>
                  <a:cubicBezTo>
                    <a:pt x="548" y="1850"/>
                    <a:pt x="637" y="1861"/>
                    <a:pt x="726" y="1861"/>
                  </a:cubicBezTo>
                  <a:cubicBezTo>
                    <a:pt x="740" y="1861"/>
                    <a:pt x="754" y="1860"/>
                    <a:pt x="769" y="1860"/>
                  </a:cubicBezTo>
                  <a:cubicBezTo>
                    <a:pt x="833" y="1858"/>
                    <a:pt x="887" y="1809"/>
                    <a:pt x="895" y="1744"/>
                  </a:cubicBezTo>
                  <a:cubicBezTo>
                    <a:pt x="899" y="1691"/>
                    <a:pt x="874" y="1642"/>
                    <a:pt x="829" y="1615"/>
                  </a:cubicBezTo>
                  <a:cubicBezTo>
                    <a:pt x="474" y="1398"/>
                    <a:pt x="302" y="975"/>
                    <a:pt x="407" y="571"/>
                  </a:cubicBezTo>
                  <a:lnTo>
                    <a:pt x="407" y="571"/>
                  </a:lnTo>
                  <a:cubicBezTo>
                    <a:pt x="750" y="912"/>
                    <a:pt x="1165" y="1169"/>
                    <a:pt x="1621" y="1325"/>
                  </a:cubicBezTo>
                  <a:cubicBezTo>
                    <a:pt x="1626" y="1327"/>
                    <a:pt x="2076" y="1467"/>
                    <a:pt x="2247" y="1468"/>
                  </a:cubicBezTo>
                  <a:cubicBezTo>
                    <a:pt x="2258" y="1468"/>
                    <a:pt x="2311" y="1469"/>
                    <a:pt x="2311" y="1469"/>
                  </a:cubicBezTo>
                  <a:cubicBezTo>
                    <a:pt x="2313" y="1469"/>
                    <a:pt x="2316" y="1469"/>
                    <a:pt x="2318" y="1469"/>
                  </a:cubicBezTo>
                  <a:cubicBezTo>
                    <a:pt x="2372" y="1469"/>
                    <a:pt x="2421" y="1435"/>
                    <a:pt x="2439" y="1383"/>
                  </a:cubicBezTo>
                  <a:cubicBezTo>
                    <a:pt x="2446" y="1367"/>
                    <a:pt x="2449" y="1351"/>
                    <a:pt x="2447" y="1333"/>
                  </a:cubicBezTo>
                  <a:lnTo>
                    <a:pt x="2447" y="1311"/>
                  </a:lnTo>
                  <a:cubicBezTo>
                    <a:pt x="2447" y="885"/>
                    <a:pt x="2705" y="501"/>
                    <a:pt x="3099" y="340"/>
                  </a:cubicBezTo>
                  <a:cubicBezTo>
                    <a:pt x="3227" y="287"/>
                    <a:pt x="3362" y="262"/>
                    <a:pt x="3495" y="262"/>
                  </a:cubicBezTo>
                  <a:cubicBezTo>
                    <a:pt x="3771" y="262"/>
                    <a:pt x="4042" y="371"/>
                    <a:pt x="4243" y="576"/>
                  </a:cubicBezTo>
                  <a:cubicBezTo>
                    <a:pt x="4267" y="601"/>
                    <a:pt x="4300" y="614"/>
                    <a:pt x="4336" y="614"/>
                  </a:cubicBezTo>
                  <a:cubicBezTo>
                    <a:pt x="4342" y="614"/>
                    <a:pt x="4348" y="614"/>
                    <a:pt x="4354" y="613"/>
                  </a:cubicBezTo>
                  <a:cubicBezTo>
                    <a:pt x="4485" y="594"/>
                    <a:pt x="4616" y="565"/>
                    <a:pt x="4743" y="522"/>
                  </a:cubicBezTo>
                  <a:lnTo>
                    <a:pt x="4743" y="522"/>
                  </a:lnTo>
                  <a:cubicBezTo>
                    <a:pt x="4674" y="597"/>
                    <a:pt x="4595" y="659"/>
                    <a:pt x="4507" y="709"/>
                  </a:cubicBezTo>
                  <a:cubicBezTo>
                    <a:pt x="4446" y="741"/>
                    <a:pt x="4422" y="814"/>
                    <a:pt x="4449" y="877"/>
                  </a:cubicBezTo>
                  <a:lnTo>
                    <a:pt x="4452" y="881"/>
                  </a:lnTo>
                  <a:cubicBezTo>
                    <a:pt x="4473" y="928"/>
                    <a:pt x="4519" y="957"/>
                    <a:pt x="4571" y="957"/>
                  </a:cubicBezTo>
                  <a:cubicBezTo>
                    <a:pt x="4575" y="957"/>
                    <a:pt x="4579" y="957"/>
                    <a:pt x="4584" y="956"/>
                  </a:cubicBezTo>
                  <a:cubicBezTo>
                    <a:pt x="4691" y="947"/>
                    <a:pt x="4798" y="930"/>
                    <a:pt x="4903" y="904"/>
                  </a:cubicBezTo>
                  <a:lnTo>
                    <a:pt x="4903" y="904"/>
                  </a:lnTo>
                  <a:cubicBezTo>
                    <a:pt x="4810" y="1000"/>
                    <a:pt x="4708" y="1087"/>
                    <a:pt x="4597" y="1164"/>
                  </a:cubicBezTo>
                  <a:cubicBezTo>
                    <a:pt x="4562" y="1189"/>
                    <a:pt x="4541" y="1231"/>
                    <a:pt x="4542" y="1274"/>
                  </a:cubicBezTo>
                  <a:lnTo>
                    <a:pt x="4542" y="1284"/>
                  </a:lnTo>
                  <a:lnTo>
                    <a:pt x="4542" y="1311"/>
                  </a:lnTo>
                  <a:lnTo>
                    <a:pt x="4542" y="1321"/>
                  </a:lnTo>
                  <a:cubicBezTo>
                    <a:pt x="4539" y="2028"/>
                    <a:pt x="4277" y="2708"/>
                    <a:pt x="3803" y="3231"/>
                  </a:cubicBezTo>
                  <a:cubicBezTo>
                    <a:pt x="3755" y="3287"/>
                    <a:pt x="3760" y="3370"/>
                    <a:pt x="3814" y="3419"/>
                  </a:cubicBezTo>
                  <a:cubicBezTo>
                    <a:pt x="3839" y="3441"/>
                    <a:pt x="3870" y="3452"/>
                    <a:pt x="3901" y="3452"/>
                  </a:cubicBezTo>
                  <a:cubicBezTo>
                    <a:pt x="3938" y="3452"/>
                    <a:pt x="3975" y="3436"/>
                    <a:pt x="4001" y="3406"/>
                  </a:cubicBezTo>
                  <a:cubicBezTo>
                    <a:pt x="4514" y="2840"/>
                    <a:pt x="4799" y="2102"/>
                    <a:pt x="4804" y="1337"/>
                  </a:cubicBezTo>
                  <a:cubicBezTo>
                    <a:pt x="5037" y="1164"/>
                    <a:pt x="5235" y="950"/>
                    <a:pt x="5390" y="705"/>
                  </a:cubicBezTo>
                  <a:cubicBezTo>
                    <a:pt x="5425" y="650"/>
                    <a:pt x="5414" y="578"/>
                    <a:pt x="5366" y="535"/>
                  </a:cubicBezTo>
                  <a:cubicBezTo>
                    <a:pt x="5341" y="515"/>
                    <a:pt x="5311" y="504"/>
                    <a:pt x="5280" y="504"/>
                  </a:cubicBezTo>
                  <a:cubicBezTo>
                    <a:pt x="5260" y="504"/>
                    <a:pt x="5240" y="509"/>
                    <a:pt x="5222" y="518"/>
                  </a:cubicBezTo>
                  <a:cubicBezTo>
                    <a:pt x="5154" y="549"/>
                    <a:pt x="5084" y="577"/>
                    <a:pt x="5014" y="600"/>
                  </a:cubicBezTo>
                  <a:cubicBezTo>
                    <a:pt x="5084" y="504"/>
                    <a:pt x="5140" y="398"/>
                    <a:pt x="5179" y="286"/>
                  </a:cubicBezTo>
                  <a:cubicBezTo>
                    <a:pt x="5196" y="239"/>
                    <a:pt x="5187" y="186"/>
                    <a:pt x="5154" y="149"/>
                  </a:cubicBezTo>
                  <a:cubicBezTo>
                    <a:pt x="5129" y="121"/>
                    <a:pt x="5094" y="107"/>
                    <a:pt x="5058" y="107"/>
                  </a:cubicBezTo>
                  <a:cubicBezTo>
                    <a:pt x="5036" y="107"/>
                    <a:pt x="5013" y="113"/>
                    <a:pt x="4993" y="125"/>
                  </a:cubicBezTo>
                  <a:cubicBezTo>
                    <a:pt x="4802" y="232"/>
                    <a:pt x="4595" y="308"/>
                    <a:pt x="4379" y="344"/>
                  </a:cubicBezTo>
                  <a:cubicBezTo>
                    <a:pt x="4133" y="119"/>
                    <a:pt x="3816" y="1"/>
                    <a:pt x="34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 name="Google Shape;515;p53"/>
          <p:cNvGrpSpPr/>
          <p:nvPr/>
        </p:nvGrpSpPr>
        <p:grpSpPr>
          <a:xfrm>
            <a:off x="7451314" y="540021"/>
            <a:ext cx="400164" cy="379860"/>
            <a:chOff x="2841214" y="540046"/>
            <a:chExt cx="400164" cy="379860"/>
          </a:xfrm>
        </p:grpSpPr>
        <p:sp>
          <p:nvSpPr>
            <p:cNvPr id="516" name="Google Shape;516;p53"/>
            <p:cNvSpPr/>
            <p:nvPr/>
          </p:nvSpPr>
          <p:spPr>
            <a:xfrm>
              <a:off x="2949377" y="691933"/>
              <a:ext cx="52020" cy="132043"/>
            </a:xfrm>
            <a:custGeom>
              <a:rect b="b" l="l" r="r" t="t"/>
              <a:pathLst>
                <a:path extrusionOk="0" h="2881" w="1135">
                  <a:moveTo>
                    <a:pt x="873" y="262"/>
                  </a:moveTo>
                  <a:lnTo>
                    <a:pt x="873" y="2618"/>
                  </a:lnTo>
                  <a:lnTo>
                    <a:pt x="262" y="2618"/>
                  </a:lnTo>
                  <a:lnTo>
                    <a:pt x="262" y="262"/>
                  </a:lnTo>
                  <a:close/>
                  <a:moveTo>
                    <a:pt x="131" y="1"/>
                  </a:moveTo>
                  <a:cubicBezTo>
                    <a:pt x="58" y="1"/>
                    <a:pt x="1" y="60"/>
                    <a:pt x="1" y="131"/>
                  </a:cubicBezTo>
                  <a:lnTo>
                    <a:pt x="1" y="2749"/>
                  </a:lnTo>
                  <a:cubicBezTo>
                    <a:pt x="1" y="2821"/>
                    <a:pt x="58" y="2880"/>
                    <a:pt x="131" y="2880"/>
                  </a:cubicBezTo>
                  <a:lnTo>
                    <a:pt x="1003" y="2880"/>
                  </a:lnTo>
                  <a:cubicBezTo>
                    <a:pt x="1076" y="2880"/>
                    <a:pt x="1134" y="2821"/>
                    <a:pt x="1134" y="2749"/>
                  </a:cubicBezTo>
                  <a:lnTo>
                    <a:pt x="1134" y="131"/>
                  </a:lnTo>
                  <a:cubicBezTo>
                    <a:pt x="1134" y="60"/>
                    <a:pt x="1076" y="1"/>
                    <a:pt x="10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3"/>
            <p:cNvSpPr/>
            <p:nvPr/>
          </p:nvSpPr>
          <p:spPr>
            <a:xfrm>
              <a:off x="2939019" y="620022"/>
              <a:ext cx="62378" cy="59995"/>
            </a:xfrm>
            <a:custGeom>
              <a:rect b="b" l="l" r="r" t="t"/>
              <a:pathLst>
                <a:path extrusionOk="0" h="1309" w="1361">
                  <a:moveTo>
                    <a:pt x="704" y="261"/>
                  </a:moveTo>
                  <a:cubicBezTo>
                    <a:pt x="906" y="261"/>
                    <a:pt x="1099" y="418"/>
                    <a:pt x="1099" y="654"/>
                  </a:cubicBezTo>
                  <a:cubicBezTo>
                    <a:pt x="1099" y="871"/>
                    <a:pt x="923" y="1046"/>
                    <a:pt x="706" y="1046"/>
                  </a:cubicBezTo>
                  <a:cubicBezTo>
                    <a:pt x="356" y="1046"/>
                    <a:pt x="181" y="623"/>
                    <a:pt x="429" y="377"/>
                  </a:cubicBezTo>
                  <a:cubicBezTo>
                    <a:pt x="509" y="297"/>
                    <a:pt x="607" y="261"/>
                    <a:pt x="704" y="261"/>
                  </a:cubicBezTo>
                  <a:close/>
                  <a:moveTo>
                    <a:pt x="706" y="0"/>
                  </a:moveTo>
                  <a:cubicBezTo>
                    <a:pt x="442" y="0"/>
                    <a:pt x="202" y="159"/>
                    <a:pt x="101" y="404"/>
                  </a:cubicBezTo>
                  <a:cubicBezTo>
                    <a:pt x="0" y="648"/>
                    <a:pt x="56" y="929"/>
                    <a:pt x="243" y="1116"/>
                  </a:cubicBezTo>
                  <a:cubicBezTo>
                    <a:pt x="368" y="1241"/>
                    <a:pt x="536" y="1308"/>
                    <a:pt x="707" y="1308"/>
                  </a:cubicBezTo>
                  <a:cubicBezTo>
                    <a:pt x="791" y="1308"/>
                    <a:pt x="876" y="1292"/>
                    <a:pt x="956" y="1259"/>
                  </a:cubicBezTo>
                  <a:cubicBezTo>
                    <a:pt x="1201" y="1158"/>
                    <a:pt x="1360" y="918"/>
                    <a:pt x="1360" y="654"/>
                  </a:cubicBezTo>
                  <a:cubicBezTo>
                    <a:pt x="1360" y="292"/>
                    <a:pt x="1067" y="0"/>
                    <a:pt x="7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53"/>
            <p:cNvSpPr/>
            <p:nvPr/>
          </p:nvSpPr>
          <p:spPr>
            <a:xfrm>
              <a:off x="3029353" y="691933"/>
              <a:ext cx="140018" cy="132043"/>
            </a:xfrm>
            <a:custGeom>
              <a:rect b="b" l="l" r="r" t="t"/>
              <a:pathLst>
                <a:path extrusionOk="0" h="2881" w="3055">
                  <a:moveTo>
                    <a:pt x="131" y="1"/>
                  </a:moveTo>
                  <a:cubicBezTo>
                    <a:pt x="58" y="1"/>
                    <a:pt x="0" y="60"/>
                    <a:pt x="0" y="131"/>
                  </a:cubicBezTo>
                  <a:lnTo>
                    <a:pt x="0" y="2749"/>
                  </a:lnTo>
                  <a:cubicBezTo>
                    <a:pt x="0" y="2821"/>
                    <a:pt x="58" y="2880"/>
                    <a:pt x="131" y="2880"/>
                  </a:cubicBezTo>
                  <a:lnTo>
                    <a:pt x="1003" y="2880"/>
                  </a:lnTo>
                  <a:cubicBezTo>
                    <a:pt x="1076" y="2880"/>
                    <a:pt x="1134" y="2821"/>
                    <a:pt x="1134" y="2749"/>
                  </a:cubicBezTo>
                  <a:lnTo>
                    <a:pt x="1134" y="1810"/>
                  </a:lnTo>
                  <a:cubicBezTo>
                    <a:pt x="1134" y="1502"/>
                    <a:pt x="1202" y="1135"/>
                    <a:pt x="1527" y="1135"/>
                  </a:cubicBezTo>
                  <a:cubicBezTo>
                    <a:pt x="1769" y="1135"/>
                    <a:pt x="1867" y="1339"/>
                    <a:pt x="1902" y="1570"/>
                  </a:cubicBezTo>
                  <a:cubicBezTo>
                    <a:pt x="1913" y="1635"/>
                    <a:pt x="1970" y="1681"/>
                    <a:pt x="2032" y="1681"/>
                  </a:cubicBezTo>
                  <a:cubicBezTo>
                    <a:pt x="2039" y="1681"/>
                    <a:pt x="2045" y="1680"/>
                    <a:pt x="2052" y="1679"/>
                  </a:cubicBezTo>
                  <a:cubicBezTo>
                    <a:pt x="2123" y="1667"/>
                    <a:pt x="2172" y="1600"/>
                    <a:pt x="2161" y="1529"/>
                  </a:cubicBezTo>
                  <a:cubicBezTo>
                    <a:pt x="2095" y="1109"/>
                    <a:pt x="1871" y="873"/>
                    <a:pt x="1527" y="873"/>
                  </a:cubicBezTo>
                  <a:cubicBezTo>
                    <a:pt x="1111" y="873"/>
                    <a:pt x="872" y="1214"/>
                    <a:pt x="872" y="1809"/>
                  </a:cubicBezTo>
                  <a:lnTo>
                    <a:pt x="872" y="2616"/>
                  </a:lnTo>
                  <a:lnTo>
                    <a:pt x="261" y="2616"/>
                  </a:lnTo>
                  <a:lnTo>
                    <a:pt x="261" y="260"/>
                  </a:lnTo>
                  <a:lnTo>
                    <a:pt x="697" y="260"/>
                  </a:lnTo>
                  <a:lnTo>
                    <a:pt x="697" y="433"/>
                  </a:lnTo>
                  <a:cubicBezTo>
                    <a:pt x="697" y="473"/>
                    <a:pt x="715" y="512"/>
                    <a:pt x="746" y="538"/>
                  </a:cubicBezTo>
                  <a:cubicBezTo>
                    <a:pt x="770" y="557"/>
                    <a:pt x="799" y="567"/>
                    <a:pt x="829" y="567"/>
                  </a:cubicBezTo>
                  <a:cubicBezTo>
                    <a:pt x="858" y="567"/>
                    <a:pt x="887" y="557"/>
                    <a:pt x="910" y="538"/>
                  </a:cubicBezTo>
                  <a:cubicBezTo>
                    <a:pt x="1132" y="359"/>
                    <a:pt x="1410" y="260"/>
                    <a:pt x="1696" y="260"/>
                  </a:cubicBezTo>
                  <a:cubicBezTo>
                    <a:pt x="1698" y="260"/>
                    <a:pt x="1700" y="260"/>
                    <a:pt x="1702" y="260"/>
                  </a:cubicBezTo>
                  <a:cubicBezTo>
                    <a:pt x="2454" y="260"/>
                    <a:pt x="2792" y="896"/>
                    <a:pt x="2792" y="1526"/>
                  </a:cubicBezTo>
                  <a:lnTo>
                    <a:pt x="2792" y="2616"/>
                  </a:lnTo>
                  <a:lnTo>
                    <a:pt x="2181" y="2616"/>
                  </a:lnTo>
                  <a:lnTo>
                    <a:pt x="2181" y="2185"/>
                  </a:lnTo>
                  <a:cubicBezTo>
                    <a:pt x="2181" y="2113"/>
                    <a:pt x="2123" y="2055"/>
                    <a:pt x="2050" y="2055"/>
                  </a:cubicBezTo>
                  <a:cubicBezTo>
                    <a:pt x="1979" y="2055"/>
                    <a:pt x="1920" y="2113"/>
                    <a:pt x="1920" y="2185"/>
                  </a:cubicBezTo>
                  <a:lnTo>
                    <a:pt x="1920" y="2747"/>
                  </a:lnTo>
                  <a:cubicBezTo>
                    <a:pt x="1920" y="2819"/>
                    <a:pt x="1979" y="2877"/>
                    <a:pt x="2050" y="2877"/>
                  </a:cubicBezTo>
                  <a:lnTo>
                    <a:pt x="2923" y="2877"/>
                  </a:lnTo>
                  <a:cubicBezTo>
                    <a:pt x="2995" y="2877"/>
                    <a:pt x="3055" y="2819"/>
                    <a:pt x="3055" y="2747"/>
                  </a:cubicBezTo>
                  <a:lnTo>
                    <a:pt x="3055" y="1526"/>
                  </a:lnTo>
                  <a:cubicBezTo>
                    <a:pt x="3053" y="629"/>
                    <a:pt x="2497" y="1"/>
                    <a:pt x="1700" y="1"/>
                  </a:cubicBezTo>
                  <a:cubicBezTo>
                    <a:pt x="1442" y="1"/>
                    <a:pt x="1186" y="68"/>
                    <a:pt x="960" y="193"/>
                  </a:cubicBezTo>
                  <a:lnTo>
                    <a:pt x="960" y="131"/>
                  </a:lnTo>
                  <a:cubicBezTo>
                    <a:pt x="960" y="60"/>
                    <a:pt x="901" y="1"/>
                    <a:pt x="8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53"/>
            <p:cNvSpPr/>
            <p:nvPr/>
          </p:nvSpPr>
          <p:spPr>
            <a:xfrm>
              <a:off x="2841214" y="540046"/>
              <a:ext cx="400164" cy="379860"/>
            </a:xfrm>
            <a:custGeom>
              <a:rect b="b" l="l" r="r" t="t"/>
              <a:pathLst>
                <a:path extrusionOk="0" h="8288" w="8731">
                  <a:moveTo>
                    <a:pt x="4584" y="262"/>
                  </a:moveTo>
                  <a:cubicBezTo>
                    <a:pt x="6725" y="262"/>
                    <a:pt x="8467" y="2004"/>
                    <a:pt x="8467" y="4144"/>
                  </a:cubicBezTo>
                  <a:cubicBezTo>
                    <a:pt x="8467" y="6284"/>
                    <a:pt x="6725" y="8026"/>
                    <a:pt x="4584" y="8026"/>
                  </a:cubicBezTo>
                  <a:cubicBezTo>
                    <a:pt x="2444" y="8026"/>
                    <a:pt x="703" y="6284"/>
                    <a:pt x="703" y="4144"/>
                  </a:cubicBezTo>
                  <a:cubicBezTo>
                    <a:pt x="703" y="2004"/>
                    <a:pt x="2444" y="262"/>
                    <a:pt x="4584" y="262"/>
                  </a:cubicBezTo>
                  <a:close/>
                  <a:moveTo>
                    <a:pt x="4584" y="0"/>
                  </a:moveTo>
                  <a:cubicBezTo>
                    <a:pt x="3787" y="0"/>
                    <a:pt x="2985" y="230"/>
                    <a:pt x="2283" y="699"/>
                  </a:cubicBezTo>
                  <a:cubicBezTo>
                    <a:pt x="640" y="1796"/>
                    <a:pt x="1" y="3903"/>
                    <a:pt x="757" y="5728"/>
                  </a:cubicBezTo>
                  <a:cubicBezTo>
                    <a:pt x="1408" y="7300"/>
                    <a:pt x="2936" y="8288"/>
                    <a:pt x="4584" y="8288"/>
                  </a:cubicBezTo>
                  <a:cubicBezTo>
                    <a:pt x="4852" y="8288"/>
                    <a:pt x="5123" y="8262"/>
                    <a:pt x="5393" y="8208"/>
                  </a:cubicBezTo>
                  <a:cubicBezTo>
                    <a:pt x="7332" y="7822"/>
                    <a:pt x="8728" y="6120"/>
                    <a:pt x="8728" y="4144"/>
                  </a:cubicBezTo>
                  <a:cubicBezTo>
                    <a:pt x="8731" y="3044"/>
                    <a:pt x="8294" y="1989"/>
                    <a:pt x="7515" y="1213"/>
                  </a:cubicBezTo>
                  <a:cubicBezTo>
                    <a:pt x="6714" y="413"/>
                    <a:pt x="5653" y="0"/>
                    <a:pt x="4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3" name="Shape 163"/>
        <p:cNvGrpSpPr/>
        <p:nvPr/>
      </p:nvGrpSpPr>
      <p:grpSpPr>
        <a:xfrm>
          <a:off x="0" y="0"/>
          <a:ext cx="0" cy="0"/>
          <a:chOff x="0" y="0"/>
          <a:chExt cx="0" cy="0"/>
        </a:xfrm>
      </p:grpSpPr>
      <p:sp>
        <p:nvSpPr>
          <p:cNvPr id="164" name="Google Shape;164;p27"/>
          <p:cNvSpPr txBox="1"/>
          <p:nvPr>
            <p:ph type="ctrTitle"/>
          </p:nvPr>
        </p:nvSpPr>
        <p:spPr>
          <a:xfrm flipH="1">
            <a:off x="4101725" y="2243225"/>
            <a:ext cx="2755800" cy="1921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Fund</a:t>
            </a:r>
            <a:r>
              <a:rPr lang="en">
                <a:solidFill>
                  <a:schemeClr val="lt1"/>
                </a:solidFill>
              </a:rPr>
              <a:t> Overview</a:t>
            </a:r>
            <a:endParaRPr>
              <a:solidFill>
                <a:schemeClr val="lt1"/>
              </a:solidFill>
            </a:endParaRPr>
          </a:p>
        </p:txBody>
      </p:sp>
      <p:sp>
        <p:nvSpPr>
          <p:cNvPr id="165" name="Google Shape;165;p27"/>
          <p:cNvSpPr txBox="1"/>
          <p:nvPr>
            <p:ph idx="2" type="title"/>
          </p:nvPr>
        </p:nvSpPr>
        <p:spPr>
          <a:xfrm flipH="1">
            <a:off x="-746050" y="2419325"/>
            <a:ext cx="4488300" cy="1622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rPr>
              <a:t>01</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28"/>
          <p:cNvPicPr preferRelativeResize="0"/>
          <p:nvPr/>
        </p:nvPicPr>
        <p:blipFill rotWithShape="1">
          <a:blip r:embed="rId3">
            <a:alphaModFix/>
          </a:blip>
          <a:srcRect b="0" l="0" r="0" t="0"/>
          <a:stretch/>
        </p:blipFill>
        <p:spPr>
          <a:xfrm>
            <a:off x="0" y="0"/>
            <a:ext cx="3073552" cy="4603498"/>
          </a:xfrm>
          <a:prstGeom prst="rect">
            <a:avLst/>
          </a:prstGeom>
          <a:noFill/>
          <a:ln>
            <a:noFill/>
          </a:ln>
        </p:spPr>
      </p:pic>
      <p:sp>
        <p:nvSpPr>
          <p:cNvPr id="171" name="Google Shape;171;p28"/>
          <p:cNvSpPr txBox="1"/>
          <p:nvPr>
            <p:ph type="ctrTitle"/>
          </p:nvPr>
        </p:nvSpPr>
        <p:spPr>
          <a:xfrm>
            <a:off x="107600" y="368875"/>
            <a:ext cx="2576700" cy="916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rgbClr val="F2F2F2"/>
                </a:solidFill>
              </a:rPr>
              <a:t>Our company</a:t>
            </a:r>
            <a:endParaRPr sz="2800">
              <a:solidFill>
                <a:srgbClr val="F2F2F2"/>
              </a:solidFill>
            </a:endParaRPr>
          </a:p>
        </p:txBody>
      </p:sp>
      <p:sp>
        <p:nvSpPr>
          <p:cNvPr id="172" name="Google Shape;172;p28"/>
          <p:cNvSpPr txBox="1"/>
          <p:nvPr>
            <p:ph idx="1" type="subTitle"/>
          </p:nvPr>
        </p:nvSpPr>
        <p:spPr>
          <a:xfrm>
            <a:off x="4117275" y="1518000"/>
            <a:ext cx="4539000" cy="3625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latin typeface="DM Serif Display"/>
                <a:ea typeface="DM Serif Display"/>
                <a:cs typeface="DM Serif Display"/>
                <a:sym typeface="DM Serif Display"/>
              </a:rPr>
              <a:t>We are committed to serve wealth growth and help the industry take off. Our experts constantly investigate secular trends and sustainability shifts, supported by in-depth fundamental investment analysis and proprietary ESG scoring, while our robust risk framework combined with our quantitative techniques leads to better investment and asset allocation decisions.</a:t>
            </a:r>
            <a:endParaRPr sz="1400"/>
          </a:p>
          <a:p>
            <a:pPr indent="0" lvl="0" marL="0" rtl="0" algn="just">
              <a:spcBef>
                <a:spcPts val="0"/>
              </a:spcBef>
              <a:spcAft>
                <a:spcPts val="0"/>
              </a:spcAft>
              <a:buNone/>
            </a:pPr>
            <a:r>
              <a:t/>
            </a:r>
            <a:endParaRPr/>
          </a:p>
        </p:txBody>
      </p:sp>
      <p:pic>
        <p:nvPicPr>
          <p:cNvPr id="173" name="Google Shape;173;p28"/>
          <p:cNvPicPr preferRelativeResize="0"/>
          <p:nvPr/>
        </p:nvPicPr>
        <p:blipFill>
          <a:blip r:embed="rId4">
            <a:alphaModFix/>
          </a:blip>
          <a:stretch>
            <a:fillRect/>
          </a:stretch>
        </p:blipFill>
        <p:spPr>
          <a:xfrm>
            <a:off x="0" y="2093100"/>
            <a:ext cx="3073551" cy="2510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7" name="Shape 177"/>
        <p:cNvGrpSpPr/>
        <p:nvPr/>
      </p:nvGrpSpPr>
      <p:grpSpPr>
        <a:xfrm>
          <a:off x="0" y="0"/>
          <a:ext cx="0" cy="0"/>
          <a:chOff x="0" y="0"/>
          <a:chExt cx="0" cy="0"/>
        </a:xfrm>
      </p:grpSpPr>
      <p:sp>
        <p:nvSpPr>
          <p:cNvPr id="178" name="Google Shape;178;p29"/>
          <p:cNvSpPr txBox="1"/>
          <p:nvPr>
            <p:ph type="ctrTitle"/>
          </p:nvPr>
        </p:nvSpPr>
        <p:spPr>
          <a:xfrm flipH="1">
            <a:off x="2520425" y="2243225"/>
            <a:ext cx="2965500" cy="1921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lt1"/>
                </a:solidFill>
              </a:rPr>
              <a:t>Investment </a:t>
            </a:r>
            <a:r>
              <a:rPr lang="en">
                <a:solidFill>
                  <a:schemeClr val="lt1"/>
                </a:solidFill>
              </a:rPr>
              <a:t>Management Team</a:t>
            </a:r>
            <a:endParaRPr>
              <a:solidFill>
                <a:schemeClr val="lt1"/>
              </a:solidFill>
            </a:endParaRPr>
          </a:p>
        </p:txBody>
      </p:sp>
      <p:sp>
        <p:nvSpPr>
          <p:cNvPr id="179" name="Google Shape;179;p29"/>
          <p:cNvSpPr txBox="1"/>
          <p:nvPr>
            <p:ph idx="2" type="title"/>
          </p:nvPr>
        </p:nvSpPr>
        <p:spPr>
          <a:xfrm flipH="1">
            <a:off x="3514050" y="2419325"/>
            <a:ext cx="4488300" cy="1622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rPr>
              <a:t>02</a:t>
            </a:r>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3" name="Shape 183"/>
        <p:cNvGrpSpPr/>
        <p:nvPr/>
      </p:nvGrpSpPr>
      <p:grpSpPr>
        <a:xfrm>
          <a:off x="0" y="0"/>
          <a:ext cx="0" cy="0"/>
          <a:chOff x="0" y="0"/>
          <a:chExt cx="0" cy="0"/>
        </a:xfrm>
      </p:grpSpPr>
      <p:sp>
        <p:nvSpPr>
          <p:cNvPr id="184" name="Google Shape;184;p30"/>
          <p:cNvSpPr/>
          <p:nvPr/>
        </p:nvSpPr>
        <p:spPr>
          <a:xfrm>
            <a:off x="723600" y="2320725"/>
            <a:ext cx="7700400" cy="1079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5" name="Google Shape;185;p30"/>
          <p:cNvPicPr preferRelativeResize="0"/>
          <p:nvPr/>
        </p:nvPicPr>
        <p:blipFill rotWithShape="1">
          <a:blip r:embed="rId3">
            <a:alphaModFix/>
          </a:blip>
          <a:srcRect b="0" l="6086" r="74610" t="71011"/>
          <a:stretch/>
        </p:blipFill>
        <p:spPr>
          <a:xfrm>
            <a:off x="1675950" y="2949925"/>
            <a:ext cx="1497601" cy="1490999"/>
          </a:xfrm>
          <a:prstGeom prst="rect">
            <a:avLst/>
          </a:prstGeom>
          <a:noFill/>
          <a:ln>
            <a:noFill/>
          </a:ln>
        </p:spPr>
      </p:pic>
      <p:pic>
        <p:nvPicPr>
          <p:cNvPr id="186" name="Google Shape;186;p30"/>
          <p:cNvPicPr preferRelativeResize="0"/>
          <p:nvPr/>
        </p:nvPicPr>
        <p:blipFill rotWithShape="1">
          <a:blip r:embed="rId3">
            <a:alphaModFix/>
          </a:blip>
          <a:srcRect b="32583" l="24179" r="56516" t="38427"/>
          <a:stretch/>
        </p:blipFill>
        <p:spPr>
          <a:xfrm>
            <a:off x="3106350" y="1279275"/>
            <a:ext cx="1497601" cy="1490999"/>
          </a:xfrm>
          <a:prstGeom prst="rect">
            <a:avLst/>
          </a:prstGeom>
          <a:noFill/>
          <a:ln>
            <a:noFill/>
          </a:ln>
        </p:spPr>
      </p:pic>
      <p:pic>
        <p:nvPicPr>
          <p:cNvPr id="187" name="Google Shape;187;p30"/>
          <p:cNvPicPr preferRelativeResize="0"/>
          <p:nvPr/>
        </p:nvPicPr>
        <p:blipFill rotWithShape="1">
          <a:blip r:embed="rId3">
            <a:alphaModFix/>
          </a:blip>
          <a:srcRect b="31939" l="61140" r="19556" t="39071"/>
          <a:stretch/>
        </p:blipFill>
        <p:spPr>
          <a:xfrm>
            <a:off x="5973725" y="1279275"/>
            <a:ext cx="1497601" cy="1490999"/>
          </a:xfrm>
          <a:prstGeom prst="rect">
            <a:avLst/>
          </a:prstGeom>
          <a:noFill/>
          <a:ln>
            <a:noFill/>
          </a:ln>
        </p:spPr>
      </p:pic>
      <p:pic>
        <p:nvPicPr>
          <p:cNvPr id="188" name="Google Shape;188;p30"/>
          <p:cNvPicPr preferRelativeResize="0"/>
          <p:nvPr/>
        </p:nvPicPr>
        <p:blipFill rotWithShape="1">
          <a:blip r:embed="rId3">
            <a:alphaModFix/>
          </a:blip>
          <a:srcRect b="-698" l="54621" r="26075" t="71709"/>
          <a:stretch/>
        </p:blipFill>
        <p:spPr>
          <a:xfrm>
            <a:off x="4540063" y="2957900"/>
            <a:ext cx="1497601" cy="1490999"/>
          </a:xfrm>
          <a:prstGeom prst="rect">
            <a:avLst/>
          </a:prstGeom>
          <a:noFill/>
          <a:ln>
            <a:noFill/>
          </a:ln>
        </p:spPr>
      </p:pic>
      <p:sp>
        <p:nvSpPr>
          <p:cNvPr id="189" name="Google Shape;189;p30"/>
          <p:cNvSpPr txBox="1"/>
          <p:nvPr/>
        </p:nvSpPr>
        <p:spPr>
          <a:xfrm>
            <a:off x="1746900" y="2996271"/>
            <a:ext cx="1349100" cy="543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lt1"/>
                </a:solidFill>
                <a:latin typeface="DM Serif Display"/>
                <a:ea typeface="DM Serif Display"/>
                <a:cs typeface="DM Serif Display"/>
                <a:sym typeface="DM Serif Display"/>
              </a:rPr>
              <a:t>Wenzhi Zhang</a:t>
            </a:r>
            <a:endParaRPr>
              <a:solidFill>
                <a:schemeClr val="lt1"/>
              </a:solidFill>
              <a:latin typeface="DM Serif Display"/>
              <a:ea typeface="DM Serif Display"/>
              <a:cs typeface="DM Serif Display"/>
              <a:sym typeface="DM Serif Display"/>
            </a:endParaRPr>
          </a:p>
          <a:p>
            <a:pPr indent="0" lvl="0" marL="0" rtl="0" algn="ctr">
              <a:lnSpc>
                <a:spcPct val="100000"/>
              </a:lnSpc>
              <a:spcBef>
                <a:spcPts val="0"/>
              </a:spcBef>
              <a:spcAft>
                <a:spcPts val="0"/>
              </a:spcAft>
              <a:buNone/>
            </a:pPr>
            <a:r>
              <a:rPr lang="en">
                <a:solidFill>
                  <a:schemeClr val="lt1"/>
                </a:solidFill>
                <a:latin typeface="DM Serif Display"/>
                <a:ea typeface="DM Serif Display"/>
                <a:cs typeface="DM Serif Display"/>
                <a:sym typeface="DM Serif Display"/>
              </a:rPr>
              <a:t>CSO</a:t>
            </a:r>
            <a:endParaRPr sz="1200">
              <a:solidFill>
                <a:schemeClr val="lt1"/>
              </a:solidFill>
              <a:latin typeface="DM Serif Display"/>
              <a:ea typeface="DM Serif Display"/>
              <a:cs typeface="DM Serif Display"/>
              <a:sym typeface="DM Serif Display"/>
            </a:endParaRPr>
          </a:p>
        </p:txBody>
      </p:sp>
      <p:sp>
        <p:nvSpPr>
          <p:cNvPr id="190" name="Google Shape;190;p30"/>
          <p:cNvSpPr txBox="1"/>
          <p:nvPr/>
        </p:nvSpPr>
        <p:spPr>
          <a:xfrm>
            <a:off x="3180600" y="1916006"/>
            <a:ext cx="1349100" cy="6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t/>
            </a:r>
            <a:endParaRPr>
              <a:solidFill>
                <a:schemeClr val="lt1"/>
              </a:solidFill>
              <a:latin typeface="DM Serif Display"/>
              <a:ea typeface="DM Serif Display"/>
              <a:cs typeface="DM Serif Display"/>
              <a:sym typeface="DM Serif Display"/>
            </a:endParaRPr>
          </a:p>
          <a:p>
            <a:pPr indent="0" lvl="0" marL="0" rtl="0" algn="ctr">
              <a:lnSpc>
                <a:spcPct val="100000"/>
              </a:lnSpc>
              <a:spcBef>
                <a:spcPts val="0"/>
              </a:spcBef>
              <a:spcAft>
                <a:spcPts val="0"/>
              </a:spcAft>
              <a:buNone/>
            </a:pPr>
            <a:r>
              <a:rPr lang="en">
                <a:solidFill>
                  <a:schemeClr val="lt1"/>
                </a:solidFill>
                <a:latin typeface="DM Serif Display"/>
                <a:ea typeface="DM Serif Display"/>
                <a:cs typeface="DM Serif Display"/>
                <a:sym typeface="DM Serif Display"/>
              </a:rPr>
              <a:t>Li Wang</a:t>
            </a:r>
            <a:endParaRPr>
              <a:solidFill>
                <a:schemeClr val="lt1"/>
              </a:solidFill>
              <a:latin typeface="DM Serif Display"/>
              <a:ea typeface="DM Serif Display"/>
              <a:cs typeface="DM Serif Display"/>
              <a:sym typeface="DM Serif Display"/>
            </a:endParaRPr>
          </a:p>
          <a:p>
            <a:pPr indent="0" lvl="0" marL="0" rtl="0" algn="ctr">
              <a:lnSpc>
                <a:spcPct val="100000"/>
              </a:lnSpc>
              <a:spcBef>
                <a:spcPts val="0"/>
              </a:spcBef>
              <a:spcAft>
                <a:spcPts val="0"/>
              </a:spcAft>
              <a:buNone/>
            </a:pPr>
            <a:r>
              <a:rPr lang="en">
                <a:solidFill>
                  <a:schemeClr val="lt1"/>
                </a:solidFill>
                <a:latin typeface="DM Serif Display"/>
                <a:ea typeface="DM Serif Display"/>
                <a:cs typeface="DM Serif Display"/>
                <a:sym typeface="DM Serif Display"/>
              </a:rPr>
              <a:t>CRO</a:t>
            </a:r>
            <a:endParaRPr sz="1200">
              <a:solidFill>
                <a:schemeClr val="lt1"/>
              </a:solidFill>
              <a:latin typeface="DM Serif Display"/>
              <a:ea typeface="DM Serif Display"/>
              <a:cs typeface="DM Serif Display"/>
              <a:sym typeface="DM Serif Display"/>
            </a:endParaRPr>
          </a:p>
        </p:txBody>
      </p:sp>
      <p:sp>
        <p:nvSpPr>
          <p:cNvPr id="191" name="Google Shape;191;p30"/>
          <p:cNvSpPr txBox="1"/>
          <p:nvPr/>
        </p:nvSpPr>
        <p:spPr>
          <a:xfrm>
            <a:off x="4600650" y="2996270"/>
            <a:ext cx="1349100" cy="627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lt1"/>
                </a:solidFill>
                <a:latin typeface="DM Serif Display"/>
                <a:ea typeface="DM Serif Display"/>
                <a:cs typeface="DM Serif Display"/>
                <a:sym typeface="DM Serif Display"/>
              </a:rPr>
              <a:t>Jianqi Zhu</a:t>
            </a:r>
            <a:endParaRPr>
              <a:solidFill>
                <a:schemeClr val="lt1"/>
              </a:solidFill>
              <a:latin typeface="DM Serif Display"/>
              <a:ea typeface="DM Serif Display"/>
              <a:cs typeface="DM Serif Display"/>
              <a:sym typeface="DM Serif Display"/>
            </a:endParaRPr>
          </a:p>
          <a:p>
            <a:pPr indent="0" lvl="0" marL="0" rtl="0" algn="ctr">
              <a:lnSpc>
                <a:spcPct val="100000"/>
              </a:lnSpc>
              <a:spcBef>
                <a:spcPts val="0"/>
              </a:spcBef>
              <a:spcAft>
                <a:spcPts val="0"/>
              </a:spcAft>
              <a:buNone/>
            </a:pPr>
            <a:r>
              <a:rPr lang="en">
                <a:solidFill>
                  <a:schemeClr val="lt1"/>
                </a:solidFill>
                <a:latin typeface="DM Serif Display"/>
                <a:ea typeface="DM Serif Display"/>
                <a:cs typeface="DM Serif Display"/>
                <a:sym typeface="DM Serif Display"/>
              </a:rPr>
              <a:t>CEO</a:t>
            </a:r>
            <a:endParaRPr sz="1200">
              <a:solidFill>
                <a:schemeClr val="lt1"/>
              </a:solidFill>
              <a:latin typeface="DM Serif Display"/>
              <a:ea typeface="DM Serif Display"/>
              <a:cs typeface="DM Serif Display"/>
              <a:sym typeface="DM Serif Display"/>
            </a:endParaRPr>
          </a:p>
        </p:txBody>
      </p:sp>
      <p:sp>
        <p:nvSpPr>
          <p:cNvPr id="192" name="Google Shape;192;p30"/>
          <p:cNvSpPr txBox="1"/>
          <p:nvPr/>
        </p:nvSpPr>
        <p:spPr>
          <a:xfrm>
            <a:off x="6047975" y="2129028"/>
            <a:ext cx="1349100" cy="543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lt1"/>
                </a:solidFill>
                <a:latin typeface="DM Serif Display"/>
                <a:ea typeface="DM Serif Display"/>
                <a:cs typeface="DM Serif Display"/>
                <a:sym typeface="DM Serif Display"/>
              </a:rPr>
              <a:t>Jiayi Liu</a:t>
            </a:r>
            <a:endParaRPr>
              <a:solidFill>
                <a:schemeClr val="lt1"/>
              </a:solidFill>
              <a:latin typeface="DM Serif Display"/>
              <a:ea typeface="DM Serif Display"/>
              <a:cs typeface="DM Serif Display"/>
              <a:sym typeface="DM Serif Display"/>
            </a:endParaRPr>
          </a:p>
          <a:p>
            <a:pPr indent="0" lvl="0" marL="0" rtl="0" algn="ctr">
              <a:lnSpc>
                <a:spcPct val="100000"/>
              </a:lnSpc>
              <a:spcBef>
                <a:spcPts val="0"/>
              </a:spcBef>
              <a:spcAft>
                <a:spcPts val="0"/>
              </a:spcAft>
              <a:buNone/>
            </a:pPr>
            <a:r>
              <a:rPr lang="en">
                <a:solidFill>
                  <a:schemeClr val="lt1"/>
                </a:solidFill>
                <a:latin typeface="DM Serif Display"/>
                <a:ea typeface="DM Serif Display"/>
                <a:cs typeface="DM Serif Display"/>
                <a:sym typeface="DM Serif Display"/>
              </a:rPr>
              <a:t>CFO</a:t>
            </a:r>
            <a:endParaRPr sz="1200">
              <a:solidFill>
                <a:schemeClr val="lt1"/>
              </a:solidFill>
              <a:latin typeface="DM Serif Display"/>
              <a:ea typeface="DM Serif Display"/>
              <a:cs typeface="DM Serif Display"/>
              <a:sym typeface="DM Serif Display"/>
            </a:endParaRPr>
          </a:p>
        </p:txBody>
      </p:sp>
      <p:grpSp>
        <p:nvGrpSpPr>
          <p:cNvPr id="193" name="Google Shape;193;p30"/>
          <p:cNvGrpSpPr/>
          <p:nvPr/>
        </p:nvGrpSpPr>
        <p:grpSpPr>
          <a:xfrm>
            <a:off x="3715948" y="1765212"/>
            <a:ext cx="278404" cy="355260"/>
            <a:chOff x="8047661" y="1501037"/>
            <a:chExt cx="278404" cy="355260"/>
          </a:xfrm>
        </p:grpSpPr>
        <p:sp>
          <p:nvSpPr>
            <p:cNvPr id="194" name="Google Shape;194;p30"/>
            <p:cNvSpPr/>
            <p:nvPr/>
          </p:nvSpPr>
          <p:spPr>
            <a:xfrm>
              <a:off x="8147611" y="1622815"/>
              <a:ext cx="10581" cy="16220"/>
            </a:xfrm>
            <a:custGeom>
              <a:rect b="b" l="l" r="r" t="t"/>
              <a:pathLst>
                <a:path extrusionOk="0" h="512" w="334">
                  <a:moveTo>
                    <a:pt x="167" y="0"/>
                  </a:moveTo>
                  <a:cubicBezTo>
                    <a:pt x="84" y="0"/>
                    <a:pt x="1" y="71"/>
                    <a:pt x="1" y="167"/>
                  </a:cubicBezTo>
                  <a:lnTo>
                    <a:pt x="1" y="345"/>
                  </a:lnTo>
                  <a:cubicBezTo>
                    <a:pt x="1" y="429"/>
                    <a:pt x="84" y="512"/>
                    <a:pt x="167" y="512"/>
                  </a:cubicBezTo>
                  <a:cubicBezTo>
                    <a:pt x="251" y="512"/>
                    <a:pt x="334" y="429"/>
                    <a:pt x="334" y="345"/>
                  </a:cubicBezTo>
                  <a:lnTo>
                    <a:pt x="334" y="167"/>
                  </a:lnTo>
                  <a:cubicBezTo>
                    <a:pt x="334" y="71"/>
                    <a:pt x="262"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0"/>
            <p:cNvSpPr/>
            <p:nvPr/>
          </p:nvSpPr>
          <p:spPr>
            <a:xfrm>
              <a:off x="8214741" y="1622815"/>
              <a:ext cx="10233" cy="16220"/>
            </a:xfrm>
            <a:custGeom>
              <a:rect b="b" l="l" r="r" t="t"/>
              <a:pathLst>
                <a:path extrusionOk="0" h="512" w="323">
                  <a:moveTo>
                    <a:pt x="168" y="0"/>
                  </a:moveTo>
                  <a:cubicBezTo>
                    <a:pt x="72" y="0"/>
                    <a:pt x="1" y="71"/>
                    <a:pt x="1" y="167"/>
                  </a:cubicBezTo>
                  <a:lnTo>
                    <a:pt x="1" y="345"/>
                  </a:lnTo>
                  <a:cubicBezTo>
                    <a:pt x="1" y="429"/>
                    <a:pt x="72" y="512"/>
                    <a:pt x="168" y="512"/>
                  </a:cubicBezTo>
                  <a:cubicBezTo>
                    <a:pt x="251" y="512"/>
                    <a:pt x="322" y="429"/>
                    <a:pt x="322" y="345"/>
                  </a:cubicBezTo>
                  <a:lnTo>
                    <a:pt x="322" y="167"/>
                  </a:lnTo>
                  <a:cubicBezTo>
                    <a:pt x="322" y="71"/>
                    <a:pt x="251" y="0"/>
                    <a:pt x="168"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0"/>
            <p:cNvSpPr/>
            <p:nvPr/>
          </p:nvSpPr>
          <p:spPr>
            <a:xfrm>
              <a:off x="8163451" y="1661370"/>
              <a:ext cx="45302" cy="16157"/>
            </a:xfrm>
            <a:custGeom>
              <a:rect b="b" l="l" r="r" t="t"/>
              <a:pathLst>
                <a:path extrusionOk="0" h="510" w="1430">
                  <a:moveTo>
                    <a:pt x="184" y="0"/>
                  </a:moveTo>
                  <a:cubicBezTo>
                    <a:pt x="141" y="0"/>
                    <a:pt x="96" y="15"/>
                    <a:pt x="60" y="45"/>
                  </a:cubicBezTo>
                  <a:cubicBezTo>
                    <a:pt x="1" y="105"/>
                    <a:pt x="1" y="212"/>
                    <a:pt x="60" y="283"/>
                  </a:cubicBezTo>
                  <a:cubicBezTo>
                    <a:pt x="203" y="426"/>
                    <a:pt x="441" y="509"/>
                    <a:pt x="691" y="509"/>
                  </a:cubicBezTo>
                  <a:cubicBezTo>
                    <a:pt x="965" y="509"/>
                    <a:pt x="1203" y="426"/>
                    <a:pt x="1334" y="283"/>
                  </a:cubicBezTo>
                  <a:cubicBezTo>
                    <a:pt x="1429" y="224"/>
                    <a:pt x="1429" y="128"/>
                    <a:pt x="1370" y="45"/>
                  </a:cubicBezTo>
                  <a:cubicBezTo>
                    <a:pt x="1340" y="15"/>
                    <a:pt x="1298" y="0"/>
                    <a:pt x="1255" y="0"/>
                  </a:cubicBezTo>
                  <a:cubicBezTo>
                    <a:pt x="1212" y="0"/>
                    <a:pt x="1167" y="15"/>
                    <a:pt x="1132" y="45"/>
                  </a:cubicBezTo>
                  <a:cubicBezTo>
                    <a:pt x="1072" y="105"/>
                    <a:pt x="917" y="188"/>
                    <a:pt x="715" y="188"/>
                  </a:cubicBezTo>
                  <a:cubicBezTo>
                    <a:pt x="501" y="188"/>
                    <a:pt x="358" y="105"/>
                    <a:pt x="298" y="45"/>
                  </a:cubicBezTo>
                  <a:cubicBezTo>
                    <a:pt x="269" y="15"/>
                    <a:pt x="227" y="0"/>
                    <a:pt x="184"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0"/>
            <p:cNvSpPr/>
            <p:nvPr/>
          </p:nvSpPr>
          <p:spPr>
            <a:xfrm>
              <a:off x="8047661" y="1501037"/>
              <a:ext cx="278404" cy="355260"/>
            </a:xfrm>
            <a:custGeom>
              <a:rect b="b" l="l" r="r" t="t"/>
              <a:pathLst>
                <a:path extrusionOk="0" h="11214" w="8788">
                  <a:moveTo>
                    <a:pt x="5358" y="344"/>
                  </a:moveTo>
                  <a:lnTo>
                    <a:pt x="5823" y="808"/>
                  </a:lnTo>
                  <a:cubicBezTo>
                    <a:pt x="5858" y="844"/>
                    <a:pt x="5894" y="856"/>
                    <a:pt x="5942" y="856"/>
                  </a:cubicBezTo>
                  <a:lnTo>
                    <a:pt x="6751" y="856"/>
                  </a:lnTo>
                  <a:lnTo>
                    <a:pt x="6477" y="1510"/>
                  </a:lnTo>
                  <a:cubicBezTo>
                    <a:pt x="6465" y="1558"/>
                    <a:pt x="6465" y="1618"/>
                    <a:pt x="6489" y="1653"/>
                  </a:cubicBezTo>
                  <a:cubicBezTo>
                    <a:pt x="6525" y="1701"/>
                    <a:pt x="6573" y="1737"/>
                    <a:pt x="6632" y="1737"/>
                  </a:cubicBezTo>
                  <a:lnTo>
                    <a:pt x="7287" y="1737"/>
                  </a:lnTo>
                  <a:lnTo>
                    <a:pt x="7001" y="2570"/>
                  </a:lnTo>
                  <a:cubicBezTo>
                    <a:pt x="6989" y="2630"/>
                    <a:pt x="7001" y="2689"/>
                    <a:pt x="7049" y="2725"/>
                  </a:cubicBezTo>
                  <a:lnTo>
                    <a:pt x="7311" y="2999"/>
                  </a:lnTo>
                  <a:lnTo>
                    <a:pt x="7025" y="3677"/>
                  </a:lnTo>
                  <a:cubicBezTo>
                    <a:pt x="6989" y="3665"/>
                    <a:pt x="6942" y="3665"/>
                    <a:pt x="6882" y="3665"/>
                  </a:cubicBezTo>
                  <a:lnTo>
                    <a:pt x="6608" y="3665"/>
                  </a:lnTo>
                  <a:cubicBezTo>
                    <a:pt x="6513" y="3665"/>
                    <a:pt x="6418" y="3582"/>
                    <a:pt x="6418" y="3475"/>
                  </a:cubicBezTo>
                  <a:lnTo>
                    <a:pt x="6418" y="3118"/>
                  </a:lnTo>
                  <a:cubicBezTo>
                    <a:pt x="6418" y="3058"/>
                    <a:pt x="6394" y="3011"/>
                    <a:pt x="6346" y="2987"/>
                  </a:cubicBezTo>
                  <a:lnTo>
                    <a:pt x="5287" y="2284"/>
                  </a:lnTo>
                  <a:cubicBezTo>
                    <a:pt x="5261" y="2265"/>
                    <a:pt x="5227" y="2256"/>
                    <a:pt x="5194" y="2256"/>
                  </a:cubicBezTo>
                  <a:cubicBezTo>
                    <a:pt x="5168" y="2256"/>
                    <a:pt x="5141" y="2262"/>
                    <a:pt x="5120" y="2272"/>
                  </a:cubicBezTo>
                  <a:cubicBezTo>
                    <a:pt x="5061" y="2296"/>
                    <a:pt x="5037" y="2356"/>
                    <a:pt x="5037" y="2415"/>
                  </a:cubicBezTo>
                  <a:lnTo>
                    <a:pt x="5037" y="2832"/>
                  </a:lnTo>
                  <a:lnTo>
                    <a:pt x="4049" y="2272"/>
                  </a:lnTo>
                  <a:cubicBezTo>
                    <a:pt x="4022" y="2255"/>
                    <a:pt x="3994" y="2247"/>
                    <a:pt x="3967" y="2247"/>
                  </a:cubicBezTo>
                  <a:cubicBezTo>
                    <a:pt x="3919" y="2247"/>
                    <a:pt x="3872" y="2270"/>
                    <a:pt x="3834" y="2308"/>
                  </a:cubicBezTo>
                  <a:lnTo>
                    <a:pt x="3560" y="2725"/>
                  </a:lnTo>
                  <a:lnTo>
                    <a:pt x="3156" y="2534"/>
                  </a:lnTo>
                  <a:cubicBezTo>
                    <a:pt x="3132" y="2521"/>
                    <a:pt x="3108" y="2515"/>
                    <a:pt x="3084" y="2515"/>
                  </a:cubicBezTo>
                  <a:cubicBezTo>
                    <a:pt x="3024" y="2515"/>
                    <a:pt x="2967" y="2554"/>
                    <a:pt x="2941" y="2606"/>
                  </a:cubicBezTo>
                  <a:cubicBezTo>
                    <a:pt x="2894" y="2701"/>
                    <a:pt x="2941" y="2784"/>
                    <a:pt x="3013" y="2832"/>
                  </a:cubicBezTo>
                  <a:lnTo>
                    <a:pt x="3537" y="3082"/>
                  </a:lnTo>
                  <a:cubicBezTo>
                    <a:pt x="3561" y="3094"/>
                    <a:pt x="3587" y="3101"/>
                    <a:pt x="3613" y="3101"/>
                  </a:cubicBezTo>
                  <a:cubicBezTo>
                    <a:pt x="3661" y="3101"/>
                    <a:pt x="3708" y="3077"/>
                    <a:pt x="3739" y="3022"/>
                  </a:cubicBezTo>
                  <a:lnTo>
                    <a:pt x="4013" y="2630"/>
                  </a:lnTo>
                  <a:lnTo>
                    <a:pt x="5108" y="3249"/>
                  </a:lnTo>
                  <a:cubicBezTo>
                    <a:pt x="5132" y="3267"/>
                    <a:pt x="5162" y="3275"/>
                    <a:pt x="5192" y="3275"/>
                  </a:cubicBezTo>
                  <a:cubicBezTo>
                    <a:pt x="5221" y="3275"/>
                    <a:pt x="5251" y="3267"/>
                    <a:pt x="5275" y="3249"/>
                  </a:cubicBezTo>
                  <a:cubicBezTo>
                    <a:pt x="5322" y="3225"/>
                    <a:pt x="5346" y="3165"/>
                    <a:pt x="5346" y="3106"/>
                  </a:cubicBezTo>
                  <a:lnTo>
                    <a:pt x="5346" y="2701"/>
                  </a:lnTo>
                  <a:lnTo>
                    <a:pt x="6073" y="3177"/>
                  </a:lnTo>
                  <a:lnTo>
                    <a:pt x="6073" y="3439"/>
                  </a:lnTo>
                  <a:cubicBezTo>
                    <a:pt x="6073" y="3725"/>
                    <a:pt x="6311" y="3963"/>
                    <a:pt x="6596" y="3963"/>
                  </a:cubicBezTo>
                  <a:lnTo>
                    <a:pt x="6870" y="3963"/>
                  </a:lnTo>
                  <a:cubicBezTo>
                    <a:pt x="6942" y="3963"/>
                    <a:pt x="7013" y="3999"/>
                    <a:pt x="7073" y="4058"/>
                  </a:cubicBezTo>
                  <a:cubicBezTo>
                    <a:pt x="7132" y="4118"/>
                    <a:pt x="7144" y="4189"/>
                    <a:pt x="7144" y="4261"/>
                  </a:cubicBezTo>
                  <a:cubicBezTo>
                    <a:pt x="7132" y="4392"/>
                    <a:pt x="7001" y="4511"/>
                    <a:pt x="6846" y="4511"/>
                  </a:cubicBezTo>
                  <a:lnTo>
                    <a:pt x="6775" y="4511"/>
                  </a:lnTo>
                  <a:lnTo>
                    <a:pt x="6775" y="4499"/>
                  </a:lnTo>
                  <a:cubicBezTo>
                    <a:pt x="6775" y="4416"/>
                    <a:pt x="6704" y="4332"/>
                    <a:pt x="6608" y="4332"/>
                  </a:cubicBezTo>
                  <a:cubicBezTo>
                    <a:pt x="6525" y="4332"/>
                    <a:pt x="6454" y="4416"/>
                    <a:pt x="6454" y="4499"/>
                  </a:cubicBezTo>
                  <a:cubicBezTo>
                    <a:pt x="6454" y="5666"/>
                    <a:pt x="5501" y="6618"/>
                    <a:pt x="4334" y="6618"/>
                  </a:cubicBezTo>
                  <a:cubicBezTo>
                    <a:pt x="4320" y="6618"/>
                    <a:pt x="4306" y="6619"/>
                    <a:pt x="4292" y="6619"/>
                  </a:cubicBezTo>
                  <a:cubicBezTo>
                    <a:pt x="3180" y="6619"/>
                    <a:pt x="2263" y="5687"/>
                    <a:pt x="2263" y="4535"/>
                  </a:cubicBezTo>
                  <a:cubicBezTo>
                    <a:pt x="2263" y="4439"/>
                    <a:pt x="2191" y="4368"/>
                    <a:pt x="2108" y="4368"/>
                  </a:cubicBezTo>
                  <a:cubicBezTo>
                    <a:pt x="2013" y="4368"/>
                    <a:pt x="1941" y="4439"/>
                    <a:pt x="1941" y="4535"/>
                  </a:cubicBezTo>
                  <a:lnTo>
                    <a:pt x="1941" y="4546"/>
                  </a:lnTo>
                  <a:lnTo>
                    <a:pt x="1834" y="4546"/>
                  </a:lnTo>
                  <a:cubicBezTo>
                    <a:pt x="1763" y="4546"/>
                    <a:pt x="1691" y="4511"/>
                    <a:pt x="1632" y="4451"/>
                  </a:cubicBezTo>
                  <a:cubicBezTo>
                    <a:pt x="1572" y="4392"/>
                    <a:pt x="1548" y="4320"/>
                    <a:pt x="1548" y="4249"/>
                  </a:cubicBezTo>
                  <a:cubicBezTo>
                    <a:pt x="1572" y="4118"/>
                    <a:pt x="1703" y="3999"/>
                    <a:pt x="1846" y="3999"/>
                  </a:cubicBezTo>
                  <a:lnTo>
                    <a:pt x="2084" y="3999"/>
                  </a:lnTo>
                  <a:cubicBezTo>
                    <a:pt x="2370" y="3999"/>
                    <a:pt x="2608" y="3761"/>
                    <a:pt x="2608" y="3475"/>
                  </a:cubicBezTo>
                  <a:lnTo>
                    <a:pt x="2608" y="2415"/>
                  </a:lnTo>
                  <a:cubicBezTo>
                    <a:pt x="2608" y="2332"/>
                    <a:pt x="2536" y="2249"/>
                    <a:pt x="2441" y="2249"/>
                  </a:cubicBezTo>
                  <a:cubicBezTo>
                    <a:pt x="2358" y="2249"/>
                    <a:pt x="2286" y="2332"/>
                    <a:pt x="2286" y="2415"/>
                  </a:cubicBezTo>
                  <a:lnTo>
                    <a:pt x="2286" y="3475"/>
                  </a:lnTo>
                  <a:cubicBezTo>
                    <a:pt x="2286" y="3582"/>
                    <a:pt x="2191" y="3665"/>
                    <a:pt x="2084" y="3665"/>
                  </a:cubicBezTo>
                  <a:lnTo>
                    <a:pt x="1846" y="3665"/>
                  </a:lnTo>
                  <a:cubicBezTo>
                    <a:pt x="1786" y="3665"/>
                    <a:pt x="1727" y="3677"/>
                    <a:pt x="1691" y="3701"/>
                  </a:cubicBezTo>
                  <a:lnTo>
                    <a:pt x="1405" y="2999"/>
                  </a:lnTo>
                  <a:lnTo>
                    <a:pt x="1667" y="2725"/>
                  </a:lnTo>
                  <a:cubicBezTo>
                    <a:pt x="1715" y="2689"/>
                    <a:pt x="1727" y="2630"/>
                    <a:pt x="1715" y="2570"/>
                  </a:cubicBezTo>
                  <a:lnTo>
                    <a:pt x="1429" y="1737"/>
                  </a:lnTo>
                  <a:lnTo>
                    <a:pt x="1905" y="1737"/>
                  </a:lnTo>
                  <a:cubicBezTo>
                    <a:pt x="2001" y="1737"/>
                    <a:pt x="2072" y="1653"/>
                    <a:pt x="2072" y="1570"/>
                  </a:cubicBezTo>
                  <a:lnTo>
                    <a:pt x="2072" y="856"/>
                  </a:lnTo>
                  <a:lnTo>
                    <a:pt x="2786" y="856"/>
                  </a:lnTo>
                  <a:cubicBezTo>
                    <a:pt x="2822" y="856"/>
                    <a:pt x="2858" y="832"/>
                    <a:pt x="2894" y="820"/>
                  </a:cubicBezTo>
                  <a:lnTo>
                    <a:pt x="3537" y="344"/>
                  </a:lnTo>
                  <a:lnTo>
                    <a:pt x="4156" y="510"/>
                  </a:lnTo>
                  <a:lnTo>
                    <a:pt x="4215" y="510"/>
                  </a:lnTo>
                  <a:lnTo>
                    <a:pt x="5358" y="344"/>
                  </a:lnTo>
                  <a:close/>
                  <a:moveTo>
                    <a:pt x="2882" y="7225"/>
                  </a:moveTo>
                  <a:lnTo>
                    <a:pt x="4096" y="7892"/>
                  </a:lnTo>
                  <a:lnTo>
                    <a:pt x="3203" y="8654"/>
                  </a:lnTo>
                  <a:lnTo>
                    <a:pt x="3191" y="8654"/>
                  </a:lnTo>
                  <a:lnTo>
                    <a:pt x="2644" y="7690"/>
                  </a:lnTo>
                  <a:lnTo>
                    <a:pt x="2858" y="7225"/>
                  </a:lnTo>
                  <a:close/>
                  <a:moveTo>
                    <a:pt x="5442" y="6737"/>
                  </a:moveTo>
                  <a:lnTo>
                    <a:pt x="5442" y="7094"/>
                  </a:lnTo>
                  <a:lnTo>
                    <a:pt x="5239" y="7190"/>
                  </a:lnTo>
                  <a:cubicBezTo>
                    <a:pt x="5168" y="7237"/>
                    <a:pt x="5144" y="7344"/>
                    <a:pt x="5180" y="7416"/>
                  </a:cubicBezTo>
                  <a:cubicBezTo>
                    <a:pt x="5212" y="7465"/>
                    <a:pt x="5273" y="7497"/>
                    <a:pt x="5331" y="7497"/>
                  </a:cubicBezTo>
                  <a:cubicBezTo>
                    <a:pt x="5357" y="7497"/>
                    <a:pt x="5383" y="7490"/>
                    <a:pt x="5406" y="7475"/>
                  </a:cubicBezTo>
                  <a:lnTo>
                    <a:pt x="5882" y="7213"/>
                  </a:lnTo>
                  <a:lnTo>
                    <a:pt x="5894" y="7213"/>
                  </a:lnTo>
                  <a:lnTo>
                    <a:pt x="6120" y="7666"/>
                  </a:lnTo>
                  <a:lnTo>
                    <a:pt x="5573" y="8654"/>
                  </a:lnTo>
                  <a:lnTo>
                    <a:pt x="5561" y="8654"/>
                  </a:lnTo>
                  <a:lnTo>
                    <a:pt x="4668" y="7892"/>
                  </a:lnTo>
                  <a:lnTo>
                    <a:pt x="4811" y="7821"/>
                  </a:lnTo>
                  <a:cubicBezTo>
                    <a:pt x="4882" y="7773"/>
                    <a:pt x="4918" y="7666"/>
                    <a:pt x="4870" y="7594"/>
                  </a:cubicBezTo>
                  <a:cubicBezTo>
                    <a:pt x="4837" y="7545"/>
                    <a:pt x="4782" y="7513"/>
                    <a:pt x="4724" y="7513"/>
                  </a:cubicBezTo>
                  <a:cubicBezTo>
                    <a:pt x="4697" y="7513"/>
                    <a:pt x="4670" y="7520"/>
                    <a:pt x="4644" y="7535"/>
                  </a:cubicBezTo>
                  <a:lnTo>
                    <a:pt x="4382" y="7690"/>
                  </a:lnTo>
                  <a:lnTo>
                    <a:pt x="3310" y="7094"/>
                  </a:lnTo>
                  <a:lnTo>
                    <a:pt x="3310" y="6737"/>
                  </a:lnTo>
                  <a:cubicBezTo>
                    <a:pt x="3632" y="6892"/>
                    <a:pt x="3989" y="6975"/>
                    <a:pt x="4382" y="6975"/>
                  </a:cubicBezTo>
                  <a:cubicBezTo>
                    <a:pt x="4763" y="6975"/>
                    <a:pt x="5120" y="6880"/>
                    <a:pt x="5442" y="6737"/>
                  </a:cubicBezTo>
                  <a:close/>
                  <a:moveTo>
                    <a:pt x="4382" y="8071"/>
                  </a:moveTo>
                  <a:lnTo>
                    <a:pt x="4572" y="8237"/>
                  </a:lnTo>
                  <a:lnTo>
                    <a:pt x="4560" y="9630"/>
                  </a:lnTo>
                  <a:lnTo>
                    <a:pt x="4203" y="9630"/>
                  </a:lnTo>
                  <a:cubicBezTo>
                    <a:pt x="4203" y="9630"/>
                    <a:pt x="4191" y="9630"/>
                    <a:pt x="4191" y="9619"/>
                  </a:cubicBezTo>
                  <a:lnTo>
                    <a:pt x="4191" y="8237"/>
                  </a:lnTo>
                  <a:lnTo>
                    <a:pt x="4382" y="8071"/>
                  </a:lnTo>
                  <a:close/>
                  <a:moveTo>
                    <a:pt x="453" y="8726"/>
                  </a:moveTo>
                  <a:lnTo>
                    <a:pt x="1393" y="9535"/>
                  </a:lnTo>
                  <a:cubicBezTo>
                    <a:pt x="1512" y="9630"/>
                    <a:pt x="1584" y="9785"/>
                    <a:pt x="1584" y="9928"/>
                  </a:cubicBezTo>
                  <a:lnTo>
                    <a:pt x="1584" y="10107"/>
                  </a:lnTo>
                  <a:lnTo>
                    <a:pt x="334" y="9833"/>
                  </a:lnTo>
                  <a:lnTo>
                    <a:pt x="334" y="9178"/>
                  </a:lnTo>
                  <a:cubicBezTo>
                    <a:pt x="334" y="9011"/>
                    <a:pt x="369" y="8857"/>
                    <a:pt x="453" y="8726"/>
                  </a:cubicBezTo>
                  <a:close/>
                  <a:moveTo>
                    <a:pt x="3504" y="0"/>
                  </a:moveTo>
                  <a:cubicBezTo>
                    <a:pt x="3468" y="0"/>
                    <a:pt x="3431" y="17"/>
                    <a:pt x="3406" y="34"/>
                  </a:cubicBezTo>
                  <a:lnTo>
                    <a:pt x="2751" y="522"/>
                  </a:lnTo>
                  <a:lnTo>
                    <a:pt x="1941" y="522"/>
                  </a:lnTo>
                  <a:cubicBezTo>
                    <a:pt x="1846" y="522"/>
                    <a:pt x="1774" y="606"/>
                    <a:pt x="1774" y="689"/>
                  </a:cubicBezTo>
                  <a:lnTo>
                    <a:pt x="1774" y="1403"/>
                  </a:lnTo>
                  <a:lnTo>
                    <a:pt x="1239" y="1403"/>
                  </a:lnTo>
                  <a:cubicBezTo>
                    <a:pt x="1179" y="1403"/>
                    <a:pt x="1131" y="1439"/>
                    <a:pt x="1108" y="1475"/>
                  </a:cubicBezTo>
                  <a:cubicBezTo>
                    <a:pt x="1072" y="1522"/>
                    <a:pt x="1060" y="1582"/>
                    <a:pt x="1072" y="1629"/>
                  </a:cubicBezTo>
                  <a:lnTo>
                    <a:pt x="1382" y="2582"/>
                  </a:lnTo>
                  <a:lnTo>
                    <a:pt x="1108" y="2868"/>
                  </a:lnTo>
                  <a:cubicBezTo>
                    <a:pt x="1060" y="2903"/>
                    <a:pt x="1048" y="2987"/>
                    <a:pt x="1072" y="3046"/>
                  </a:cubicBezTo>
                  <a:lnTo>
                    <a:pt x="1417" y="3892"/>
                  </a:lnTo>
                  <a:cubicBezTo>
                    <a:pt x="1322" y="3975"/>
                    <a:pt x="1262" y="4106"/>
                    <a:pt x="1251" y="4249"/>
                  </a:cubicBezTo>
                  <a:cubicBezTo>
                    <a:pt x="1239" y="4404"/>
                    <a:pt x="1298" y="4582"/>
                    <a:pt x="1405" y="4701"/>
                  </a:cubicBezTo>
                  <a:cubicBezTo>
                    <a:pt x="1524" y="4832"/>
                    <a:pt x="1679" y="4904"/>
                    <a:pt x="1846" y="4904"/>
                  </a:cubicBezTo>
                  <a:lnTo>
                    <a:pt x="1965" y="4904"/>
                  </a:lnTo>
                  <a:cubicBezTo>
                    <a:pt x="2060" y="5582"/>
                    <a:pt x="2441" y="6190"/>
                    <a:pt x="2989" y="6571"/>
                  </a:cubicBezTo>
                  <a:lnTo>
                    <a:pt x="2989" y="6940"/>
                  </a:lnTo>
                  <a:cubicBezTo>
                    <a:pt x="2953" y="6928"/>
                    <a:pt x="2917" y="6922"/>
                    <a:pt x="2883" y="6922"/>
                  </a:cubicBezTo>
                  <a:cubicBezTo>
                    <a:pt x="2849" y="6922"/>
                    <a:pt x="2816" y="6928"/>
                    <a:pt x="2786" y="6940"/>
                  </a:cubicBezTo>
                  <a:cubicBezTo>
                    <a:pt x="2691" y="6963"/>
                    <a:pt x="2620" y="7035"/>
                    <a:pt x="2572" y="7118"/>
                  </a:cubicBezTo>
                  <a:lnTo>
                    <a:pt x="2322" y="7618"/>
                  </a:lnTo>
                  <a:lnTo>
                    <a:pt x="881" y="8035"/>
                  </a:lnTo>
                  <a:cubicBezTo>
                    <a:pt x="358" y="8190"/>
                    <a:pt x="0" y="8666"/>
                    <a:pt x="0" y="9202"/>
                  </a:cubicBezTo>
                  <a:lnTo>
                    <a:pt x="0" y="11047"/>
                  </a:lnTo>
                  <a:cubicBezTo>
                    <a:pt x="0" y="11131"/>
                    <a:pt x="72" y="11214"/>
                    <a:pt x="167" y="11214"/>
                  </a:cubicBezTo>
                  <a:cubicBezTo>
                    <a:pt x="250" y="11214"/>
                    <a:pt x="334" y="11131"/>
                    <a:pt x="334" y="11047"/>
                  </a:cubicBezTo>
                  <a:lnTo>
                    <a:pt x="334" y="10202"/>
                  </a:lnTo>
                  <a:lnTo>
                    <a:pt x="1584" y="10476"/>
                  </a:lnTo>
                  <a:lnTo>
                    <a:pt x="1584" y="11047"/>
                  </a:lnTo>
                  <a:cubicBezTo>
                    <a:pt x="1584" y="11131"/>
                    <a:pt x="1655" y="11214"/>
                    <a:pt x="1739" y="11214"/>
                  </a:cubicBezTo>
                  <a:cubicBezTo>
                    <a:pt x="1834" y="11214"/>
                    <a:pt x="1905" y="11131"/>
                    <a:pt x="1905" y="11047"/>
                  </a:cubicBezTo>
                  <a:lnTo>
                    <a:pt x="1905" y="9952"/>
                  </a:lnTo>
                  <a:cubicBezTo>
                    <a:pt x="1905" y="9690"/>
                    <a:pt x="1798" y="9452"/>
                    <a:pt x="1608" y="9297"/>
                  </a:cubicBezTo>
                  <a:lnTo>
                    <a:pt x="667" y="8487"/>
                  </a:lnTo>
                  <a:cubicBezTo>
                    <a:pt x="762" y="8416"/>
                    <a:pt x="870" y="8368"/>
                    <a:pt x="965" y="8345"/>
                  </a:cubicBezTo>
                  <a:lnTo>
                    <a:pt x="2382" y="7928"/>
                  </a:lnTo>
                  <a:lnTo>
                    <a:pt x="2906" y="8833"/>
                  </a:lnTo>
                  <a:cubicBezTo>
                    <a:pt x="2953" y="8916"/>
                    <a:pt x="3036" y="8976"/>
                    <a:pt x="3144" y="8999"/>
                  </a:cubicBezTo>
                  <a:lnTo>
                    <a:pt x="3203" y="8999"/>
                  </a:lnTo>
                  <a:cubicBezTo>
                    <a:pt x="3275" y="8999"/>
                    <a:pt x="3370" y="8964"/>
                    <a:pt x="3429" y="8916"/>
                  </a:cubicBezTo>
                  <a:lnTo>
                    <a:pt x="3870" y="8535"/>
                  </a:lnTo>
                  <a:lnTo>
                    <a:pt x="3870" y="9630"/>
                  </a:lnTo>
                  <a:cubicBezTo>
                    <a:pt x="3870" y="9833"/>
                    <a:pt x="4025" y="9976"/>
                    <a:pt x="4215" y="9976"/>
                  </a:cubicBezTo>
                  <a:lnTo>
                    <a:pt x="4572" y="9976"/>
                  </a:lnTo>
                  <a:cubicBezTo>
                    <a:pt x="4763" y="9976"/>
                    <a:pt x="4918" y="9833"/>
                    <a:pt x="4918" y="9630"/>
                  </a:cubicBezTo>
                  <a:lnTo>
                    <a:pt x="4918" y="8535"/>
                  </a:lnTo>
                  <a:lnTo>
                    <a:pt x="5358" y="8916"/>
                  </a:lnTo>
                  <a:cubicBezTo>
                    <a:pt x="5418" y="8976"/>
                    <a:pt x="5489" y="8999"/>
                    <a:pt x="5584" y="8999"/>
                  </a:cubicBezTo>
                  <a:lnTo>
                    <a:pt x="5644" y="8999"/>
                  </a:lnTo>
                  <a:cubicBezTo>
                    <a:pt x="5751" y="8976"/>
                    <a:pt x="5834" y="8916"/>
                    <a:pt x="5882" y="8833"/>
                  </a:cubicBezTo>
                  <a:lnTo>
                    <a:pt x="6406" y="7928"/>
                  </a:lnTo>
                  <a:lnTo>
                    <a:pt x="7811" y="8345"/>
                  </a:lnTo>
                  <a:cubicBezTo>
                    <a:pt x="7918" y="8368"/>
                    <a:pt x="8025" y="8428"/>
                    <a:pt x="8109" y="8487"/>
                  </a:cubicBezTo>
                  <a:lnTo>
                    <a:pt x="7180" y="9297"/>
                  </a:lnTo>
                  <a:cubicBezTo>
                    <a:pt x="6977" y="9452"/>
                    <a:pt x="6882" y="9690"/>
                    <a:pt x="6882" y="9952"/>
                  </a:cubicBezTo>
                  <a:lnTo>
                    <a:pt x="6882" y="11035"/>
                  </a:lnTo>
                  <a:cubicBezTo>
                    <a:pt x="6882" y="11119"/>
                    <a:pt x="6954" y="11202"/>
                    <a:pt x="7037" y="11202"/>
                  </a:cubicBezTo>
                  <a:cubicBezTo>
                    <a:pt x="7132" y="11202"/>
                    <a:pt x="7204" y="11119"/>
                    <a:pt x="7204" y="11035"/>
                  </a:cubicBezTo>
                  <a:lnTo>
                    <a:pt x="7204" y="10464"/>
                  </a:lnTo>
                  <a:lnTo>
                    <a:pt x="7430" y="10428"/>
                  </a:lnTo>
                  <a:cubicBezTo>
                    <a:pt x="7513" y="10404"/>
                    <a:pt x="7573" y="10321"/>
                    <a:pt x="7549" y="10226"/>
                  </a:cubicBezTo>
                  <a:cubicBezTo>
                    <a:pt x="7539" y="10155"/>
                    <a:pt x="7469" y="10101"/>
                    <a:pt x="7397" y="10101"/>
                  </a:cubicBezTo>
                  <a:cubicBezTo>
                    <a:pt x="7384" y="10101"/>
                    <a:pt x="7371" y="10103"/>
                    <a:pt x="7358" y="10107"/>
                  </a:cubicBezTo>
                  <a:lnTo>
                    <a:pt x="7204" y="10142"/>
                  </a:lnTo>
                  <a:lnTo>
                    <a:pt x="7204" y="9952"/>
                  </a:lnTo>
                  <a:cubicBezTo>
                    <a:pt x="7204" y="9785"/>
                    <a:pt x="7275" y="9630"/>
                    <a:pt x="7394" y="9547"/>
                  </a:cubicBezTo>
                  <a:lnTo>
                    <a:pt x="8335" y="8737"/>
                  </a:lnTo>
                  <a:cubicBezTo>
                    <a:pt x="8406" y="8880"/>
                    <a:pt x="8454" y="9023"/>
                    <a:pt x="8454" y="9190"/>
                  </a:cubicBezTo>
                  <a:lnTo>
                    <a:pt x="8454" y="9845"/>
                  </a:lnTo>
                  <a:lnTo>
                    <a:pt x="8049" y="9928"/>
                  </a:lnTo>
                  <a:cubicBezTo>
                    <a:pt x="7966" y="9952"/>
                    <a:pt x="7906" y="10035"/>
                    <a:pt x="7930" y="10131"/>
                  </a:cubicBezTo>
                  <a:cubicBezTo>
                    <a:pt x="7954" y="10202"/>
                    <a:pt x="8025" y="10261"/>
                    <a:pt x="8097" y="10261"/>
                  </a:cubicBezTo>
                  <a:lnTo>
                    <a:pt x="8132" y="10261"/>
                  </a:lnTo>
                  <a:lnTo>
                    <a:pt x="8454" y="10190"/>
                  </a:lnTo>
                  <a:lnTo>
                    <a:pt x="8454" y="11035"/>
                  </a:lnTo>
                  <a:cubicBezTo>
                    <a:pt x="8454" y="11119"/>
                    <a:pt x="8525" y="11202"/>
                    <a:pt x="8621" y="11202"/>
                  </a:cubicBezTo>
                  <a:cubicBezTo>
                    <a:pt x="8704" y="11202"/>
                    <a:pt x="8787" y="11119"/>
                    <a:pt x="8787" y="11035"/>
                  </a:cubicBezTo>
                  <a:lnTo>
                    <a:pt x="8751" y="9190"/>
                  </a:lnTo>
                  <a:cubicBezTo>
                    <a:pt x="8751" y="8654"/>
                    <a:pt x="8394" y="8178"/>
                    <a:pt x="7870" y="8023"/>
                  </a:cubicBezTo>
                  <a:lnTo>
                    <a:pt x="6430" y="7606"/>
                  </a:lnTo>
                  <a:lnTo>
                    <a:pt x="6180" y="7106"/>
                  </a:lnTo>
                  <a:cubicBezTo>
                    <a:pt x="6132" y="7011"/>
                    <a:pt x="6061" y="6952"/>
                    <a:pt x="5965" y="6928"/>
                  </a:cubicBezTo>
                  <a:cubicBezTo>
                    <a:pt x="5930" y="6922"/>
                    <a:pt x="5894" y="6919"/>
                    <a:pt x="5860" y="6919"/>
                  </a:cubicBezTo>
                  <a:cubicBezTo>
                    <a:pt x="5826" y="6919"/>
                    <a:pt x="5793" y="6922"/>
                    <a:pt x="5763" y="6928"/>
                  </a:cubicBezTo>
                  <a:lnTo>
                    <a:pt x="5763" y="6559"/>
                  </a:lnTo>
                  <a:cubicBezTo>
                    <a:pt x="6311" y="6166"/>
                    <a:pt x="6704" y="5570"/>
                    <a:pt x="6787" y="4892"/>
                  </a:cubicBezTo>
                  <a:lnTo>
                    <a:pt x="6894" y="4892"/>
                  </a:lnTo>
                  <a:cubicBezTo>
                    <a:pt x="7216" y="4892"/>
                    <a:pt x="7489" y="4654"/>
                    <a:pt x="7513" y="4356"/>
                  </a:cubicBezTo>
                  <a:cubicBezTo>
                    <a:pt x="7537" y="4189"/>
                    <a:pt x="7478" y="4011"/>
                    <a:pt x="7370" y="3892"/>
                  </a:cubicBezTo>
                  <a:lnTo>
                    <a:pt x="7358" y="3868"/>
                  </a:lnTo>
                  <a:lnTo>
                    <a:pt x="7680" y="3034"/>
                  </a:lnTo>
                  <a:cubicBezTo>
                    <a:pt x="7716" y="2975"/>
                    <a:pt x="7692" y="2903"/>
                    <a:pt x="7656" y="2856"/>
                  </a:cubicBezTo>
                  <a:lnTo>
                    <a:pt x="7370" y="2582"/>
                  </a:lnTo>
                  <a:lnTo>
                    <a:pt x="7680" y="1629"/>
                  </a:lnTo>
                  <a:cubicBezTo>
                    <a:pt x="7692" y="1582"/>
                    <a:pt x="7692" y="1522"/>
                    <a:pt x="7656" y="1475"/>
                  </a:cubicBezTo>
                  <a:cubicBezTo>
                    <a:pt x="7620" y="1427"/>
                    <a:pt x="7573" y="1403"/>
                    <a:pt x="7513" y="1403"/>
                  </a:cubicBezTo>
                  <a:lnTo>
                    <a:pt x="6882" y="1403"/>
                  </a:lnTo>
                  <a:lnTo>
                    <a:pt x="7144" y="748"/>
                  </a:lnTo>
                  <a:cubicBezTo>
                    <a:pt x="7156" y="701"/>
                    <a:pt x="7156" y="641"/>
                    <a:pt x="7132" y="606"/>
                  </a:cubicBezTo>
                  <a:cubicBezTo>
                    <a:pt x="7097" y="558"/>
                    <a:pt x="7061" y="522"/>
                    <a:pt x="7001" y="522"/>
                  </a:cubicBezTo>
                  <a:lnTo>
                    <a:pt x="6013" y="522"/>
                  </a:lnTo>
                  <a:lnTo>
                    <a:pt x="5537" y="46"/>
                  </a:lnTo>
                  <a:cubicBezTo>
                    <a:pt x="5519" y="28"/>
                    <a:pt x="5479" y="2"/>
                    <a:pt x="5440" y="2"/>
                  </a:cubicBezTo>
                  <a:cubicBezTo>
                    <a:pt x="5429" y="2"/>
                    <a:pt x="5417" y="5"/>
                    <a:pt x="5406" y="10"/>
                  </a:cubicBezTo>
                  <a:lnTo>
                    <a:pt x="4215" y="165"/>
                  </a:lnTo>
                  <a:lnTo>
                    <a:pt x="3548" y="10"/>
                  </a:lnTo>
                  <a:cubicBezTo>
                    <a:pt x="3535" y="3"/>
                    <a:pt x="3520" y="0"/>
                    <a:pt x="3504"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30"/>
          <p:cNvGrpSpPr/>
          <p:nvPr/>
        </p:nvGrpSpPr>
        <p:grpSpPr>
          <a:xfrm>
            <a:off x="2284988" y="3624309"/>
            <a:ext cx="279513" cy="355735"/>
            <a:chOff x="7594288" y="2415259"/>
            <a:chExt cx="279513" cy="355735"/>
          </a:xfrm>
        </p:grpSpPr>
        <p:sp>
          <p:nvSpPr>
            <p:cNvPr id="199" name="Google Shape;199;p30"/>
            <p:cNvSpPr/>
            <p:nvPr/>
          </p:nvSpPr>
          <p:spPr>
            <a:xfrm>
              <a:off x="7696108" y="2531841"/>
              <a:ext cx="10233" cy="16220"/>
            </a:xfrm>
            <a:custGeom>
              <a:rect b="b" l="l" r="r" t="t"/>
              <a:pathLst>
                <a:path extrusionOk="0" h="512" w="323">
                  <a:moveTo>
                    <a:pt x="167" y="0"/>
                  </a:moveTo>
                  <a:cubicBezTo>
                    <a:pt x="72" y="0"/>
                    <a:pt x="1" y="71"/>
                    <a:pt x="1" y="167"/>
                  </a:cubicBezTo>
                  <a:lnTo>
                    <a:pt x="1" y="345"/>
                  </a:lnTo>
                  <a:cubicBezTo>
                    <a:pt x="1" y="429"/>
                    <a:pt x="72" y="512"/>
                    <a:pt x="167" y="512"/>
                  </a:cubicBezTo>
                  <a:cubicBezTo>
                    <a:pt x="251" y="512"/>
                    <a:pt x="322" y="429"/>
                    <a:pt x="322" y="345"/>
                  </a:cubicBezTo>
                  <a:lnTo>
                    <a:pt x="322" y="167"/>
                  </a:lnTo>
                  <a:cubicBezTo>
                    <a:pt x="322" y="71"/>
                    <a:pt x="25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0"/>
            <p:cNvSpPr/>
            <p:nvPr/>
          </p:nvSpPr>
          <p:spPr>
            <a:xfrm>
              <a:off x="7762889" y="2531841"/>
              <a:ext cx="10581" cy="16220"/>
            </a:xfrm>
            <a:custGeom>
              <a:rect b="b" l="l" r="r" t="t"/>
              <a:pathLst>
                <a:path extrusionOk="0" h="512" w="334">
                  <a:moveTo>
                    <a:pt x="167" y="0"/>
                  </a:moveTo>
                  <a:cubicBezTo>
                    <a:pt x="84" y="0"/>
                    <a:pt x="0" y="71"/>
                    <a:pt x="0" y="167"/>
                  </a:cubicBezTo>
                  <a:lnTo>
                    <a:pt x="0" y="345"/>
                  </a:lnTo>
                  <a:cubicBezTo>
                    <a:pt x="0" y="429"/>
                    <a:pt x="84" y="512"/>
                    <a:pt x="167" y="512"/>
                  </a:cubicBezTo>
                  <a:cubicBezTo>
                    <a:pt x="262" y="512"/>
                    <a:pt x="334" y="429"/>
                    <a:pt x="334" y="345"/>
                  </a:cubicBezTo>
                  <a:lnTo>
                    <a:pt x="334" y="167"/>
                  </a:lnTo>
                  <a:cubicBezTo>
                    <a:pt x="334" y="71"/>
                    <a:pt x="262"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0"/>
            <p:cNvSpPr/>
            <p:nvPr/>
          </p:nvSpPr>
          <p:spPr>
            <a:xfrm>
              <a:off x="7711948" y="2571156"/>
              <a:ext cx="45302" cy="15777"/>
            </a:xfrm>
            <a:custGeom>
              <a:rect b="b" l="l" r="r" t="t"/>
              <a:pathLst>
                <a:path extrusionOk="0" h="498" w="1430">
                  <a:moveTo>
                    <a:pt x="188" y="0"/>
                  </a:moveTo>
                  <a:cubicBezTo>
                    <a:pt x="147" y="0"/>
                    <a:pt x="102" y="15"/>
                    <a:pt x="60" y="45"/>
                  </a:cubicBezTo>
                  <a:cubicBezTo>
                    <a:pt x="1" y="93"/>
                    <a:pt x="1" y="200"/>
                    <a:pt x="60" y="283"/>
                  </a:cubicBezTo>
                  <a:cubicBezTo>
                    <a:pt x="215" y="414"/>
                    <a:pt x="453" y="497"/>
                    <a:pt x="703" y="497"/>
                  </a:cubicBezTo>
                  <a:cubicBezTo>
                    <a:pt x="977" y="497"/>
                    <a:pt x="1215" y="414"/>
                    <a:pt x="1346" y="283"/>
                  </a:cubicBezTo>
                  <a:cubicBezTo>
                    <a:pt x="1430" y="223"/>
                    <a:pt x="1430" y="116"/>
                    <a:pt x="1370" y="45"/>
                  </a:cubicBezTo>
                  <a:cubicBezTo>
                    <a:pt x="1340" y="15"/>
                    <a:pt x="1302" y="0"/>
                    <a:pt x="1260" y="0"/>
                  </a:cubicBezTo>
                  <a:cubicBezTo>
                    <a:pt x="1218" y="0"/>
                    <a:pt x="1174" y="15"/>
                    <a:pt x="1132" y="45"/>
                  </a:cubicBezTo>
                  <a:cubicBezTo>
                    <a:pt x="1072" y="93"/>
                    <a:pt x="930" y="176"/>
                    <a:pt x="715" y="176"/>
                  </a:cubicBezTo>
                  <a:cubicBezTo>
                    <a:pt x="513" y="176"/>
                    <a:pt x="358" y="93"/>
                    <a:pt x="298" y="45"/>
                  </a:cubicBezTo>
                  <a:cubicBezTo>
                    <a:pt x="269" y="15"/>
                    <a:pt x="230" y="0"/>
                    <a:pt x="188"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0"/>
            <p:cNvSpPr/>
            <p:nvPr/>
          </p:nvSpPr>
          <p:spPr>
            <a:xfrm>
              <a:off x="7594288" y="2415259"/>
              <a:ext cx="279513" cy="355735"/>
            </a:xfrm>
            <a:custGeom>
              <a:rect b="b" l="l" r="r" t="t"/>
              <a:pathLst>
                <a:path extrusionOk="0" h="11229" w="8823">
                  <a:moveTo>
                    <a:pt x="6846" y="2323"/>
                  </a:moveTo>
                  <a:lnTo>
                    <a:pt x="6751" y="3501"/>
                  </a:lnTo>
                  <a:lnTo>
                    <a:pt x="6727" y="3501"/>
                  </a:lnTo>
                  <a:cubicBezTo>
                    <a:pt x="6620" y="3501"/>
                    <a:pt x="6537" y="3418"/>
                    <a:pt x="6537" y="3311"/>
                  </a:cubicBezTo>
                  <a:lnTo>
                    <a:pt x="6537" y="2406"/>
                  </a:lnTo>
                  <a:cubicBezTo>
                    <a:pt x="6632" y="2406"/>
                    <a:pt x="6739" y="2370"/>
                    <a:pt x="6846" y="2323"/>
                  </a:cubicBezTo>
                  <a:close/>
                  <a:moveTo>
                    <a:pt x="6358" y="346"/>
                  </a:moveTo>
                  <a:cubicBezTo>
                    <a:pt x="6846" y="346"/>
                    <a:pt x="7251" y="751"/>
                    <a:pt x="7251" y="1239"/>
                  </a:cubicBezTo>
                  <a:cubicBezTo>
                    <a:pt x="7251" y="1727"/>
                    <a:pt x="6846" y="2132"/>
                    <a:pt x="6358" y="2132"/>
                  </a:cubicBezTo>
                  <a:cubicBezTo>
                    <a:pt x="6037" y="2132"/>
                    <a:pt x="5739" y="1954"/>
                    <a:pt x="5584" y="1680"/>
                  </a:cubicBezTo>
                  <a:cubicBezTo>
                    <a:pt x="5551" y="1630"/>
                    <a:pt x="5490" y="1604"/>
                    <a:pt x="5432" y="1604"/>
                  </a:cubicBezTo>
                  <a:cubicBezTo>
                    <a:pt x="5406" y="1604"/>
                    <a:pt x="5380" y="1609"/>
                    <a:pt x="5358" y="1620"/>
                  </a:cubicBezTo>
                  <a:cubicBezTo>
                    <a:pt x="5286" y="1668"/>
                    <a:pt x="5251" y="1775"/>
                    <a:pt x="5298" y="1846"/>
                  </a:cubicBezTo>
                  <a:cubicBezTo>
                    <a:pt x="5310" y="1858"/>
                    <a:pt x="5310" y="1882"/>
                    <a:pt x="5322" y="1894"/>
                  </a:cubicBezTo>
                  <a:cubicBezTo>
                    <a:pt x="5263" y="1942"/>
                    <a:pt x="5191" y="1954"/>
                    <a:pt x="5120" y="1954"/>
                  </a:cubicBezTo>
                  <a:cubicBezTo>
                    <a:pt x="4917" y="1954"/>
                    <a:pt x="4763" y="1787"/>
                    <a:pt x="4763" y="1596"/>
                  </a:cubicBezTo>
                  <a:cubicBezTo>
                    <a:pt x="4763" y="1501"/>
                    <a:pt x="4679" y="1430"/>
                    <a:pt x="4596" y="1430"/>
                  </a:cubicBezTo>
                  <a:cubicBezTo>
                    <a:pt x="4513" y="1430"/>
                    <a:pt x="4429" y="1501"/>
                    <a:pt x="4429" y="1596"/>
                  </a:cubicBezTo>
                  <a:cubicBezTo>
                    <a:pt x="4429" y="1977"/>
                    <a:pt x="4739" y="2299"/>
                    <a:pt x="5132" y="2299"/>
                  </a:cubicBezTo>
                  <a:cubicBezTo>
                    <a:pt x="5286" y="2299"/>
                    <a:pt x="5429" y="2251"/>
                    <a:pt x="5548" y="2156"/>
                  </a:cubicBezTo>
                  <a:cubicBezTo>
                    <a:pt x="5727" y="2323"/>
                    <a:pt x="5965" y="2430"/>
                    <a:pt x="6215" y="2454"/>
                  </a:cubicBezTo>
                  <a:lnTo>
                    <a:pt x="6215" y="3347"/>
                  </a:lnTo>
                  <a:cubicBezTo>
                    <a:pt x="6215" y="3632"/>
                    <a:pt x="6453" y="3871"/>
                    <a:pt x="6739" y="3871"/>
                  </a:cubicBezTo>
                  <a:lnTo>
                    <a:pt x="7001" y="3871"/>
                  </a:lnTo>
                  <a:cubicBezTo>
                    <a:pt x="7084" y="3871"/>
                    <a:pt x="7156" y="3906"/>
                    <a:pt x="7215" y="3966"/>
                  </a:cubicBezTo>
                  <a:cubicBezTo>
                    <a:pt x="7275" y="4025"/>
                    <a:pt x="7287" y="4097"/>
                    <a:pt x="7287" y="4168"/>
                  </a:cubicBezTo>
                  <a:cubicBezTo>
                    <a:pt x="7275" y="4299"/>
                    <a:pt x="7144" y="4418"/>
                    <a:pt x="6989" y="4418"/>
                  </a:cubicBezTo>
                  <a:lnTo>
                    <a:pt x="6918" y="4418"/>
                  </a:lnTo>
                  <a:lnTo>
                    <a:pt x="6918" y="4406"/>
                  </a:lnTo>
                  <a:cubicBezTo>
                    <a:pt x="6918" y="4323"/>
                    <a:pt x="6846" y="4240"/>
                    <a:pt x="6751" y="4240"/>
                  </a:cubicBezTo>
                  <a:cubicBezTo>
                    <a:pt x="6668" y="4240"/>
                    <a:pt x="6596" y="4323"/>
                    <a:pt x="6596" y="4406"/>
                  </a:cubicBezTo>
                  <a:cubicBezTo>
                    <a:pt x="6596" y="5585"/>
                    <a:pt x="5644" y="6526"/>
                    <a:pt x="4465" y="6526"/>
                  </a:cubicBezTo>
                  <a:cubicBezTo>
                    <a:pt x="3274" y="6490"/>
                    <a:pt x="2322" y="5561"/>
                    <a:pt x="2322" y="4382"/>
                  </a:cubicBezTo>
                  <a:cubicBezTo>
                    <a:pt x="2322" y="4287"/>
                    <a:pt x="2250" y="4216"/>
                    <a:pt x="2155" y="4216"/>
                  </a:cubicBezTo>
                  <a:cubicBezTo>
                    <a:pt x="2072" y="4216"/>
                    <a:pt x="1988" y="4287"/>
                    <a:pt x="1988" y="4382"/>
                  </a:cubicBezTo>
                  <a:lnTo>
                    <a:pt x="1988" y="4394"/>
                  </a:lnTo>
                  <a:lnTo>
                    <a:pt x="1893" y="4394"/>
                  </a:lnTo>
                  <a:cubicBezTo>
                    <a:pt x="1810" y="4394"/>
                    <a:pt x="1738" y="4371"/>
                    <a:pt x="1679" y="4311"/>
                  </a:cubicBezTo>
                  <a:cubicBezTo>
                    <a:pt x="1619" y="4252"/>
                    <a:pt x="1607" y="4168"/>
                    <a:pt x="1607" y="4097"/>
                  </a:cubicBezTo>
                  <a:cubicBezTo>
                    <a:pt x="1619" y="3966"/>
                    <a:pt x="1750" y="3847"/>
                    <a:pt x="1905" y="3847"/>
                  </a:cubicBezTo>
                  <a:lnTo>
                    <a:pt x="2143" y="3847"/>
                  </a:lnTo>
                  <a:cubicBezTo>
                    <a:pt x="2429" y="3847"/>
                    <a:pt x="2667" y="3609"/>
                    <a:pt x="2667" y="3323"/>
                  </a:cubicBezTo>
                  <a:lnTo>
                    <a:pt x="2667" y="2549"/>
                  </a:lnTo>
                  <a:cubicBezTo>
                    <a:pt x="2667" y="2251"/>
                    <a:pt x="2905" y="2013"/>
                    <a:pt x="3203" y="2013"/>
                  </a:cubicBezTo>
                  <a:lnTo>
                    <a:pt x="3882" y="2013"/>
                  </a:lnTo>
                  <a:cubicBezTo>
                    <a:pt x="3965" y="2013"/>
                    <a:pt x="4048" y="1942"/>
                    <a:pt x="4048" y="1846"/>
                  </a:cubicBezTo>
                  <a:cubicBezTo>
                    <a:pt x="4048" y="1763"/>
                    <a:pt x="3965" y="1680"/>
                    <a:pt x="3882" y="1680"/>
                  </a:cubicBezTo>
                  <a:lnTo>
                    <a:pt x="3203" y="1680"/>
                  </a:lnTo>
                  <a:cubicBezTo>
                    <a:pt x="2727" y="1680"/>
                    <a:pt x="2334" y="2073"/>
                    <a:pt x="2334" y="2549"/>
                  </a:cubicBezTo>
                  <a:lnTo>
                    <a:pt x="2334" y="3323"/>
                  </a:lnTo>
                  <a:cubicBezTo>
                    <a:pt x="2334" y="3430"/>
                    <a:pt x="2250" y="3513"/>
                    <a:pt x="2143" y="3513"/>
                  </a:cubicBezTo>
                  <a:lnTo>
                    <a:pt x="2107" y="3513"/>
                  </a:lnTo>
                  <a:lnTo>
                    <a:pt x="1929" y="1704"/>
                  </a:lnTo>
                  <a:cubicBezTo>
                    <a:pt x="1905" y="1358"/>
                    <a:pt x="2012" y="1001"/>
                    <a:pt x="2238" y="751"/>
                  </a:cubicBezTo>
                  <a:cubicBezTo>
                    <a:pt x="2477" y="489"/>
                    <a:pt x="2810" y="346"/>
                    <a:pt x="3167" y="346"/>
                  </a:cubicBezTo>
                  <a:close/>
                  <a:moveTo>
                    <a:pt x="5525" y="6597"/>
                  </a:moveTo>
                  <a:lnTo>
                    <a:pt x="5525" y="7169"/>
                  </a:lnTo>
                  <a:cubicBezTo>
                    <a:pt x="5525" y="7466"/>
                    <a:pt x="5727" y="7740"/>
                    <a:pt x="6013" y="7835"/>
                  </a:cubicBezTo>
                  <a:lnTo>
                    <a:pt x="6310" y="7919"/>
                  </a:lnTo>
                  <a:cubicBezTo>
                    <a:pt x="6239" y="8204"/>
                    <a:pt x="6084" y="8454"/>
                    <a:pt x="5894" y="8681"/>
                  </a:cubicBezTo>
                  <a:cubicBezTo>
                    <a:pt x="5834" y="8752"/>
                    <a:pt x="5834" y="8859"/>
                    <a:pt x="5906" y="8919"/>
                  </a:cubicBezTo>
                  <a:cubicBezTo>
                    <a:pt x="5941" y="8954"/>
                    <a:pt x="5977" y="8966"/>
                    <a:pt x="6013" y="8966"/>
                  </a:cubicBezTo>
                  <a:cubicBezTo>
                    <a:pt x="6060" y="8966"/>
                    <a:pt x="6096" y="8954"/>
                    <a:pt x="6132" y="8907"/>
                  </a:cubicBezTo>
                  <a:cubicBezTo>
                    <a:pt x="6358" y="8657"/>
                    <a:pt x="6513" y="8359"/>
                    <a:pt x="6608" y="8026"/>
                  </a:cubicBezTo>
                  <a:lnTo>
                    <a:pt x="6965" y="8133"/>
                  </a:lnTo>
                  <a:cubicBezTo>
                    <a:pt x="6810" y="8621"/>
                    <a:pt x="6501" y="9097"/>
                    <a:pt x="6084" y="9443"/>
                  </a:cubicBezTo>
                  <a:cubicBezTo>
                    <a:pt x="5608" y="9824"/>
                    <a:pt x="5048" y="10026"/>
                    <a:pt x="4429" y="10026"/>
                  </a:cubicBezTo>
                  <a:cubicBezTo>
                    <a:pt x="3822" y="10026"/>
                    <a:pt x="3262" y="9812"/>
                    <a:pt x="2786" y="9443"/>
                  </a:cubicBezTo>
                  <a:cubicBezTo>
                    <a:pt x="2346" y="9097"/>
                    <a:pt x="2036" y="8633"/>
                    <a:pt x="1893" y="8121"/>
                  </a:cubicBezTo>
                  <a:lnTo>
                    <a:pt x="2250" y="8014"/>
                  </a:lnTo>
                  <a:cubicBezTo>
                    <a:pt x="2381" y="8454"/>
                    <a:pt x="2631" y="8847"/>
                    <a:pt x="2989" y="9145"/>
                  </a:cubicBezTo>
                  <a:cubicBezTo>
                    <a:pt x="3393" y="9466"/>
                    <a:pt x="3917" y="9669"/>
                    <a:pt x="4429" y="9669"/>
                  </a:cubicBezTo>
                  <a:cubicBezTo>
                    <a:pt x="4834" y="9669"/>
                    <a:pt x="5227" y="9562"/>
                    <a:pt x="5560" y="9371"/>
                  </a:cubicBezTo>
                  <a:cubicBezTo>
                    <a:pt x="5644" y="9324"/>
                    <a:pt x="5667" y="9216"/>
                    <a:pt x="5620" y="9145"/>
                  </a:cubicBezTo>
                  <a:cubicBezTo>
                    <a:pt x="5595" y="9096"/>
                    <a:pt x="5537" y="9064"/>
                    <a:pt x="5480" y="9064"/>
                  </a:cubicBezTo>
                  <a:cubicBezTo>
                    <a:pt x="5454" y="9064"/>
                    <a:pt x="5428" y="9070"/>
                    <a:pt x="5406" y="9085"/>
                  </a:cubicBezTo>
                  <a:cubicBezTo>
                    <a:pt x="5108" y="9252"/>
                    <a:pt x="4774" y="9335"/>
                    <a:pt x="4429" y="9335"/>
                  </a:cubicBezTo>
                  <a:cubicBezTo>
                    <a:pt x="3572" y="9335"/>
                    <a:pt x="2798" y="8752"/>
                    <a:pt x="2560" y="7919"/>
                  </a:cubicBezTo>
                  <a:lnTo>
                    <a:pt x="2881" y="7835"/>
                  </a:lnTo>
                  <a:cubicBezTo>
                    <a:pt x="3179" y="7740"/>
                    <a:pt x="3381" y="7478"/>
                    <a:pt x="3381" y="7169"/>
                  </a:cubicBezTo>
                  <a:lnTo>
                    <a:pt x="3381" y="6597"/>
                  </a:lnTo>
                  <a:cubicBezTo>
                    <a:pt x="3703" y="6764"/>
                    <a:pt x="4060" y="6835"/>
                    <a:pt x="4453" y="6835"/>
                  </a:cubicBezTo>
                  <a:cubicBezTo>
                    <a:pt x="4834" y="6835"/>
                    <a:pt x="5191" y="6752"/>
                    <a:pt x="5525" y="6597"/>
                  </a:cubicBezTo>
                  <a:close/>
                  <a:moveTo>
                    <a:pt x="3155" y="1"/>
                  </a:moveTo>
                  <a:cubicBezTo>
                    <a:pt x="2703" y="1"/>
                    <a:pt x="2286" y="191"/>
                    <a:pt x="1988" y="525"/>
                  </a:cubicBezTo>
                  <a:cubicBezTo>
                    <a:pt x="1691" y="846"/>
                    <a:pt x="1548" y="1299"/>
                    <a:pt x="1596" y="1727"/>
                  </a:cubicBezTo>
                  <a:lnTo>
                    <a:pt x="1774" y="3525"/>
                  </a:lnTo>
                  <a:cubicBezTo>
                    <a:pt x="1500" y="3573"/>
                    <a:pt x="1298" y="3799"/>
                    <a:pt x="1262" y="4073"/>
                  </a:cubicBezTo>
                  <a:cubicBezTo>
                    <a:pt x="1250" y="4228"/>
                    <a:pt x="1310" y="4406"/>
                    <a:pt x="1417" y="4525"/>
                  </a:cubicBezTo>
                  <a:cubicBezTo>
                    <a:pt x="1536" y="4644"/>
                    <a:pt x="1691" y="4716"/>
                    <a:pt x="1857" y="4716"/>
                  </a:cubicBezTo>
                  <a:lnTo>
                    <a:pt x="1977" y="4716"/>
                  </a:lnTo>
                  <a:cubicBezTo>
                    <a:pt x="2060" y="5406"/>
                    <a:pt x="2453" y="6014"/>
                    <a:pt x="3000" y="6395"/>
                  </a:cubicBezTo>
                  <a:lnTo>
                    <a:pt x="3000" y="7145"/>
                  </a:lnTo>
                  <a:cubicBezTo>
                    <a:pt x="3000" y="7311"/>
                    <a:pt x="2905" y="7442"/>
                    <a:pt x="2739" y="7490"/>
                  </a:cubicBezTo>
                  <a:lnTo>
                    <a:pt x="881" y="8038"/>
                  </a:lnTo>
                  <a:cubicBezTo>
                    <a:pt x="357" y="8192"/>
                    <a:pt x="0" y="8681"/>
                    <a:pt x="0" y="9216"/>
                  </a:cubicBezTo>
                  <a:lnTo>
                    <a:pt x="0" y="11062"/>
                  </a:lnTo>
                  <a:cubicBezTo>
                    <a:pt x="0" y="11157"/>
                    <a:pt x="72" y="11229"/>
                    <a:pt x="155" y="11229"/>
                  </a:cubicBezTo>
                  <a:cubicBezTo>
                    <a:pt x="250" y="11229"/>
                    <a:pt x="322" y="11157"/>
                    <a:pt x="322" y="11062"/>
                  </a:cubicBezTo>
                  <a:lnTo>
                    <a:pt x="322" y="9216"/>
                  </a:lnTo>
                  <a:cubicBezTo>
                    <a:pt x="322" y="8835"/>
                    <a:pt x="595" y="8478"/>
                    <a:pt x="964" y="8371"/>
                  </a:cubicBezTo>
                  <a:lnTo>
                    <a:pt x="1500" y="8204"/>
                  </a:lnTo>
                  <a:cubicBezTo>
                    <a:pt x="1667" y="8788"/>
                    <a:pt x="2024" y="9324"/>
                    <a:pt x="2500" y="9693"/>
                  </a:cubicBezTo>
                  <a:cubicBezTo>
                    <a:pt x="3012" y="10109"/>
                    <a:pt x="3691" y="10348"/>
                    <a:pt x="4358" y="10348"/>
                  </a:cubicBezTo>
                  <a:cubicBezTo>
                    <a:pt x="5025" y="10348"/>
                    <a:pt x="5691" y="10109"/>
                    <a:pt x="6215" y="9693"/>
                  </a:cubicBezTo>
                  <a:cubicBezTo>
                    <a:pt x="6691" y="9300"/>
                    <a:pt x="7049" y="8788"/>
                    <a:pt x="7215" y="8192"/>
                  </a:cubicBezTo>
                  <a:lnTo>
                    <a:pt x="7775" y="8347"/>
                  </a:lnTo>
                  <a:cubicBezTo>
                    <a:pt x="8156" y="8454"/>
                    <a:pt x="8418" y="8812"/>
                    <a:pt x="8418" y="9205"/>
                  </a:cubicBezTo>
                  <a:lnTo>
                    <a:pt x="8418" y="11050"/>
                  </a:lnTo>
                  <a:cubicBezTo>
                    <a:pt x="8418" y="11133"/>
                    <a:pt x="8489" y="11217"/>
                    <a:pt x="8584" y="11217"/>
                  </a:cubicBezTo>
                  <a:cubicBezTo>
                    <a:pt x="8668" y="11217"/>
                    <a:pt x="8751" y="11133"/>
                    <a:pt x="8751" y="11050"/>
                  </a:cubicBezTo>
                  <a:lnTo>
                    <a:pt x="8751" y="9216"/>
                  </a:lnTo>
                  <a:cubicBezTo>
                    <a:pt x="8823" y="8681"/>
                    <a:pt x="8465" y="8192"/>
                    <a:pt x="7942" y="8038"/>
                  </a:cubicBezTo>
                  <a:lnTo>
                    <a:pt x="6084" y="7490"/>
                  </a:lnTo>
                  <a:cubicBezTo>
                    <a:pt x="5941" y="7442"/>
                    <a:pt x="5822" y="7300"/>
                    <a:pt x="5822" y="7145"/>
                  </a:cubicBezTo>
                  <a:lnTo>
                    <a:pt x="5822" y="6395"/>
                  </a:lnTo>
                  <a:cubicBezTo>
                    <a:pt x="6370" y="6002"/>
                    <a:pt x="6751" y="5406"/>
                    <a:pt x="6846" y="4716"/>
                  </a:cubicBezTo>
                  <a:lnTo>
                    <a:pt x="6953" y="4716"/>
                  </a:lnTo>
                  <a:cubicBezTo>
                    <a:pt x="7275" y="4716"/>
                    <a:pt x="7549" y="4478"/>
                    <a:pt x="7572" y="4180"/>
                  </a:cubicBezTo>
                  <a:cubicBezTo>
                    <a:pt x="7584" y="4025"/>
                    <a:pt x="7525" y="3847"/>
                    <a:pt x="7430" y="3728"/>
                  </a:cubicBezTo>
                  <a:cubicBezTo>
                    <a:pt x="7334" y="3620"/>
                    <a:pt x="7203" y="3549"/>
                    <a:pt x="7072" y="3525"/>
                  </a:cubicBezTo>
                  <a:lnTo>
                    <a:pt x="7168" y="2120"/>
                  </a:lnTo>
                  <a:cubicBezTo>
                    <a:pt x="7406" y="1894"/>
                    <a:pt x="7561" y="1585"/>
                    <a:pt x="7561" y="1227"/>
                  </a:cubicBezTo>
                  <a:cubicBezTo>
                    <a:pt x="7561" y="549"/>
                    <a:pt x="7013" y="1"/>
                    <a:pt x="633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0"/>
            <p:cNvSpPr/>
            <p:nvPr/>
          </p:nvSpPr>
          <p:spPr>
            <a:xfrm>
              <a:off x="7690469" y="2515241"/>
              <a:ext cx="21511" cy="10581"/>
            </a:xfrm>
            <a:custGeom>
              <a:rect b="b" l="l" r="r" t="t"/>
              <a:pathLst>
                <a:path extrusionOk="0" h="334" w="679">
                  <a:moveTo>
                    <a:pt x="167" y="0"/>
                  </a:moveTo>
                  <a:cubicBezTo>
                    <a:pt x="72" y="0"/>
                    <a:pt x="0" y="72"/>
                    <a:pt x="0" y="167"/>
                  </a:cubicBezTo>
                  <a:cubicBezTo>
                    <a:pt x="0" y="262"/>
                    <a:pt x="72" y="334"/>
                    <a:pt x="167" y="334"/>
                  </a:cubicBezTo>
                  <a:lnTo>
                    <a:pt x="524" y="334"/>
                  </a:lnTo>
                  <a:cubicBezTo>
                    <a:pt x="607" y="334"/>
                    <a:pt x="679" y="262"/>
                    <a:pt x="679" y="167"/>
                  </a:cubicBezTo>
                  <a:cubicBezTo>
                    <a:pt x="679" y="72"/>
                    <a:pt x="607" y="0"/>
                    <a:pt x="524"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0"/>
            <p:cNvSpPr/>
            <p:nvPr/>
          </p:nvSpPr>
          <p:spPr>
            <a:xfrm>
              <a:off x="7757218" y="2515241"/>
              <a:ext cx="21923" cy="10581"/>
            </a:xfrm>
            <a:custGeom>
              <a:rect b="b" l="l" r="r" t="t"/>
              <a:pathLst>
                <a:path extrusionOk="0" h="334" w="692">
                  <a:moveTo>
                    <a:pt x="167" y="0"/>
                  </a:moveTo>
                  <a:cubicBezTo>
                    <a:pt x="84" y="0"/>
                    <a:pt x="1" y="72"/>
                    <a:pt x="1" y="167"/>
                  </a:cubicBezTo>
                  <a:cubicBezTo>
                    <a:pt x="1" y="262"/>
                    <a:pt x="84" y="334"/>
                    <a:pt x="167" y="334"/>
                  </a:cubicBezTo>
                  <a:lnTo>
                    <a:pt x="524" y="334"/>
                  </a:lnTo>
                  <a:cubicBezTo>
                    <a:pt x="620" y="334"/>
                    <a:pt x="691" y="262"/>
                    <a:pt x="691" y="167"/>
                  </a:cubicBezTo>
                  <a:cubicBezTo>
                    <a:pt x="691" y="72"/>
                    <a:pt x="620" y="0"/>
                    <a:pt x="524"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 name="Google Shape;205;p30"/>
          <p:cNvGrpSpPr/>
          <p:nvPr/>
        </p:nvGrpSpPr>
        <p:grpSpPr>
          <a:xfrm>
            <a:off x="5150050" y="3624876"/>
            <a:ext cx="277644" cy="354594"/>
            <a:chOff x="5800725" y="3785989"/>
            <a:chExt cx="277644" cy="354594"/>
          </a:xfrm>
        </p:grpSpPr>
        <p:sp>
          <p:nvSpPr>
            <p:cNvPr id="206" name="Google Shape;206;p30"/>
            <p:cNvSpPr/>
            <p:nvPr/>
          </p:nvSpPr>
          <p:spPr>
            <a:xfrm>
              <a:off x="5901055" y="3896869"/>
              <a:ext cx="10613" cy="15872"/>
            </a:xfrm>
            <a:custGeom>
              <a:rect b="b" l="l" r="r" t="t"/>
              <a:pathLst>
                <a:path extrusionOk="0" h="501" w="335">
                  <a:moveTo>
                    <a:pt x="168" y="1"/>
                  </a:moveTo>
                  <a:cubicBezTo>
                    <a:pt x="72" y="1"/>
                    <a:pt x="1" y="72"/>
                    <a:pt x="1" y="167"/>
                  </a:cubicBezTo>
                  <a:lnTo>
                    <a:pt x="1" y="346"/>
                  </a:lnTo>
                  <a:cubicBezTo>
                    <a:pt x="1" y="429"/>
                    <a:pt x="72" y="501"/>
                    <a:pt x="168" y="501"/>
                  </a:cubicBezTo>
                  <a:cubicBezTo>
                    <a:pt x="251" y="501"/>
                    <a:pt x="322" y="429"/>
                    <a:pt x="322" y="346"/>
                  </a:cubicBezTo>
                  <a:lnTo>
                    <a:pt x="322" y="167"/>
                  </a:lnTo>
                  <a:cubicBezTo>
                    <a:pt x="334" y="72"/>
                    <a:pt x="251" y="1"/>
                    <a:pt x="168"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0"/>
            <p:cNvSpPr/>
            <p:nvPr/>
          </p:nvSpPr>
          <p:spPr>
            <a:xfrm>
              <a:off x="5968217" y="3896869"/>
              <a:ext cx="10201" cy="15872"/>
            </a:xfrm>
            <a:custGeom>
              <a:rect b="b" l="l" r="r" t="t"/>
              <a:pathLst>
                <a:path extrusionOk="0" h="501" w="322">
                  <a:moveTo>
                    <a:pt x="155" y="1"/>
                  </a:moveTo>
                  <a:cubicBezTo>
                    <a:pt x="72" y="1"/>
                    <a:pt x="0" y="72"/>
                    <a:pt x="0" y="167"/>
                  </a:cubicBezTo>
                  <a:lnTo>
                    <a:pt x="0" y="346"/>
                  </a:lnTo>
                  <a:cubicBezTo>
                    <a:pt x="0" y="429"/>
                    <a:pt x="72" y="501"/>
                    <a:pt x="155" y="501"/>
                  </a:cubicBezTo>
                  <a:cubicBezTo>
                    <a:pt x="250" y="501"/>
                    <a:pt x="322" y="429"/>
                    <a:pt x="322" y="346"/>
                  </a:cubicBezTo>
                  <a:lnTo>
                    <a:pt x="322" y="167"/>
                  </a:lnTo>
                  <a:cubicBezTo>
                    <a:pt x="322" y="72"/>
                    <a:pt x="250" y="1"/>
                    <a:pt x="155"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0"/>
            <p:cNvSpPr/>
            <p:nvPr/>
          </p:nvSpPr>
          <p:spPr>
            <a:xfrm>
              <a:off x="5916547" y="3935804"/>
              <a:ext cx="45271" cy="16157"/>
            </a:xfrm>
            <a:custGeom>
              <a:rect b="b" l="l" r="r" t="t"/>
              <a:pathLst>
                <a:path extrusionOk="0" h="510" w="1429">
                  <a:moveTo>
                    <a:pt x="188" y="1"/>
                  </a:moveTo>
                  <a:cubicBezTo>
                    <a:pt x="146" y="1"/>
                    <a:pt x="101" y="16"/>
                    <a:pt x="60" y="46"/>
                  </a:cubicBezTo>
                  <a:cubicBezTo>
                    <a:pt x="0" y="105"/>
                    <a:pt x="0" y="212"/>
                    <a:pt x="60" y="284"/>
                  </a:cubicBezTo>
                  <a:cubicBezTo>
                    <a:pt x="214" y="427"/>
                    <a:pt x="453" y="510"/>
                    <a:pt x="703" y="510"/>
                  </a:cubicBezTo>
                  <a:cubicBezTo>
                    <a:pt x="976" y="510"/>
                    <a:pt x="1215" y="427"/>
                    <a:pt x="1345" y="284"/>
                  </a:cubicBezTo>
                  <a:cubicBezTo>
                    <a:pt x="1429" y="212"/>
                    <a:pt x="1429" y="105"/>
                    <a:pt x="1369" y="46"/>
                  </a:cubicBezTo>
                  <a:cubicBezTo>
                    <a:pt x="1340" y="16"/>
                    <a:pt x="1301" y="1"/>
                    <a:pt x="1259" y="1"/>
                  </a:cubicBezTo>
                  <a:cubicBezTo>
                    <a:pt x="1217" y="1"/>
                    <a:pt x="1173" y="16"/>
                    <a:pt x="1131" y="46"/>
                  </a:cubicBezTo>
                  <a:cubicBezTo>
                    <a:pt x="1072" y="105"/>
                    <a:pt x="929" y="188"/>
                    <a:pt x="714" y="188"/>
                  </a:cubicBezTo>
                  <a:cubicBezTo>
                    <a:pt x="512" y="188"/>
                    <a:pt x="357" y="105"/>
                    <a:pt x="298" y="46"/>
                  </a:cubicBezTo>
                  <a:cubicBezTo>
                    <a:pt x="268" y="16"/>
                    <a:pt x="229" y="1"/>
                    <a:pt x="188"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0"/>
            <p:cNvSpPr/>
            <p:nvPr/>
          </p:nvSpPr>
          <p:spPr>
            <a:xfrm>
              <a:off x="5895416" y="3879888"/>
              <a:ext cx="21891" cy="10233"/>
            </a:xfrm>
            <a:custGeom>
              <a:rect b="b" l="l" r="r" t="t"/>
              <a:pathLst>
                <a:path extrusionOk="0" h="323" w="691">
                  <a:moveTo>
                    <a:pt x="167" y="1"/>
                  </a:moveTo>
                  <a:cubicBezTo>
                    <a:pt x="72" y="1"/>
                    <a:pt x="0" y="72"/>
                    <a:pt x="0" y="168"/>
                  </a:cubicBezTo>
                  <a:cubicBezTo>
                    <a:pt x="0" y="251"/>
                    <a:pt x="72" y="322"/>
                    <a:pt x="167" y="322"/>
                  </a:cubicBezTo>
                  <a:lnTo>
                    <a:pt x="524" y="322"/>
                  </a:lnTo>
                  <a:cubicBezTo>
                    <a:pt x="608" y="322"/>
                    <a:pt x="679" y="251"/>
                    <a:pt x="679" y="168"/>
                  </a:cubicBezTo>
                  <a:cubicBezTo>
                    <a:pt x="691" y="72"/>
                    <a:pt x="608" y="1"/>
                    <a:pt x="5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0"/>
            <p:cNvSpPr/>
            <p:nvPr/>
          </p:nvSpPr>
          <p:spPr>
            <a:xfrm>
              <a:off x="5961786" y="3879888"/>
              <a:ext cx="21923" cy="10233"/>
            </a:xfrm>
            <a:custGeom>
              <a:rect b="b" l="l" r="r" t="t"/>
              <a:pathLst>
                <a:path extrusionOk="0" h="323" w="692">
                  <a:moveTo>
                    <a:pt x="168" y="1"/>
                  </a:moveTo>
                  <a:cubicBezTo>
                    <a:pt x="84" y="1"/>
                    <a:pt x="1" y="72"/>
                    <a:pt x="1" y="168"/>
                  </a:cubicBezTo>
                  <a:cubicBezTo>
                    <a:pt x="1" y="251"/>
                    <a:pt x="84" y="322"/>
                    <a:pt x="168" y="322"/>
                  </a:cubicBezTo>
                  <a:lnTo>
                    <a:pt x="525" y="322"/>
                  </a:lnTo>
                  <a:cubicBezTo>
                    <a:pt x="620" y="322"/>
                    <a:pt x="691" y="251"/>
                    <a:pt x="691" y="168"/>
                  </a:cubicBezTo>
                  <a:cubicBezTo>
                    <a:pt x="691" y="72"/>
                    <a:pt x="620" y="1"/>
                    <a:pt x="525"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0"/>
            <p:cNvSpPr/>
            <p:nvPr/>
          </p:nvSpPr>
          <p:spPr>
            <a:xfrm>
              <a:off x="5800725" y="3785989"/>
              <a:ext cx="277644" cy="354594"/>
            </a:xfrm>
            <a:custGeom>
              <a:rect b="b" l="l" r="r" t="t"/>
              <a:pathLst>
                <a:path extrusionOk="0" h="11193" w="8764">
                  <a:moveTo>
                    <a:pt x="4716" y="310"/>
                  </a:moveTo>
                  <a:cubicBezTo>
                    <a:pt x="5323" y="310"/>
                    <a:pt x="5859" y="572"/>
                    <a:pt x="5978" y="905"/>
                  </a:cubicBezTo>
                  <a:cubicBezTo>
                    <a:pt x="6005" y="979"/>
                    <a:pt x="6062" y="1024"/>
                    <a:pt x="6130" y="1024"/>
                  </a:cubicBezTo>
                  <a:cubicBezTo>
                    <a:pt x="6150" y="1024"/>
                    <a:pt x="6171" y="1020"/>
                    <a:pt x="6192" y="1012"/>
                  </a:cubicBezTo>
                  <a:cubicBezTo>
                    <a:pt x="6275" y="988"/>
                    <a:pt x="6323" y="893"/>
                    <a:pt x="6299" y="810"/>
                  </a:cubicBezTo>
                  <a:cubicBezTo>
                    <a:pt x="6275" y="774"/>
                    <a:pt x="6275" y="750"/>
                    <a:pt x="6264" y="715"/>
                  </a:cubicBezTo>
                  <a:lnTo>
                    <a:pt x="6264" y="715"/>
                  </a:lnTo>
                  <a:cubicBezTo>
                    <a:pt x="6609" y="834"/>
                    <a:pt x="6859" y="1167"/>
                    <a:pt x="6859" y="1548"/>
                  </a:cubicBezTo>
                  <a:lnTo>
                    <a:pt x="6859" y="3322"/>
                  </a:lnTo>
                  <a:lnTo>
                    <a:pt x="6668" y="3322"/>
                  </a:lnTo>
                  <a:cubicBezTo>
                    <a:pt x="6561" y="3322"/>
                    <a:pt x="6478" y="3227"/>
                    <a:pt x="6478" y="3132"/>
                  </a:cubicBezTo>
                  <a:lnTo>
                    <a:pt x="6478" y="2953"/>
                  </a:lnTo>
                  <a:cubicBezTo>
                    <a:pt x="6478" y="2191"/>
                    <a:pt x="5918" y="1619"/>
                    <a:pt x="5894" y="1608"/>
                  </a:cubicBezTo>
                  <a:cubicBezTo>
                    <a:pt x="5858" y="1571"/>
                    <a:pt x="5815" y="1556"/>
                    <a:pt x="5770" y="1556"/>
                  </a:cubicBezTo>
                  <a:cubicBezTo>
                    <a:pt x="5756" y="1556"/>
                    <a:pt x="5742" y="1557"/>
                    <a:pt x="5728" y="1560"/>
                  </a:cubicBezTo>
                  <a:cubicBezTo>
                    <a:pt x="5195" y="1728"/>
                    <a:pt x="4526" y="1884"/>
                    <a:pt x="3873" y="1884"/>
                  </a:cubicBezTo>
                  <a:cubicBezTo>
                    <a:pt x="3418" y="1884"/>
                    <a:pt x="2971" y="1808"/>
                    <a:pt x="2585" y="1608"/>
                  </a:cubicBezTo>
                  <a:cubicBezTo>
                    <a:pt x="2251" y="1441"/>
                    <a:pt x="2049" y="1227"/>
                    <a:pt x="1953" y="1072"/>
                  </a:cubicBezTo>
                  <a:cubicBezTo>
                    <a:pt x="2311" y="988"/>
                    <a:pt x="2573" y="846"/>
                    <a:pt x="2811" y="750"/>
                  </a:cubicBezTo>
                  <a:cubicBezTo>
                    <a:pt x="3347" y="512"/>
                    <a:pt x="3763" y="310"/>
                    <a:pt x="4716" y="310"/>
                  </a:cubicBezTo>
                  <a:close/>
                  <a:moveTo>
                    <a:pt x="2049" y="1679"/>
                  </a:moveTo>
                  <a:cubicBezTo>
                    <a:pt x="2156" y="1762"/>
                    <a:pt x="2275" y="1846"/>
                    <a:pt x="2406" y="1905"/>
                  </a:cubicBezTo>
                  <a:cubicBezTo>
                    <a:pt x="2787" y="2096"/>
                    <a:pt x="3227" y="2203"/>
                    <a:pt x="3716" y="2215"/>
                  </a:cubicBezTo>
                  <a:cubicBezTo>
                    <a:pt x="3770" y="2217"/>
                    <a:pt x="3825" y="2218"/>
                    <a:pt x="3881" y="2218"/>
                  </a:cubicBezTo>
                  <a:cubicBezTo>
                    <a:pt x="4435" y="2218"/>
                    <a:pt x="5056" y="2111"/>
                    <a:pt x="5716" y="1905"/>
                  </a:cubicBezTo>
                  <a:cubicBezTo>
                    <a:pt x="5847" y="2072"/>
                    <a:pt x="6133" y="2453"/>
                    <a:pt x="6133" y="2953"/>
                  </a:cubicBezTo>
                  <a:lnTo>
                    <a:pt x="6133" y="3132"/>
                  </a:lnTo>
                  <a:cubicBezTo>
                    <a:pt x="6133" y="3405"/>
                    <a:pt x="6371" y="3644"/>
                    <a:pt x="6656" y="3644"/>
                  </a:cubicBezTo>
                  <a:lnTo>
                    <a:pt x="6918" y="3644"/>
                  </a:lnTo>
                  <a:cubicBezTo>
                    <a:pt x="6990" y="3644"/>
                    <a:pt x="7073" y="3679"/>
                    <a:pt x="7133" y="3739"/>
                  </a:cubicBezTo>
                  <a:cubicBezTo>
                    <a:pt x="7192" y="3798"/>
                    <a:pt x="7204" y="3870"/>
                    <a:pt x="7204" y="3941"/>
                  </a:cubicBezTo>
                  <a:cubicBezTo>
                    <a:pt x="7192" y="4084"/>
                    <a:pt x="7049" y="4203"/>
                    <a:pt x="6906" y="4203"/>
                  </a:cubicBezTo>
                  <a:lnTo>
                    <a:pt x="6835" y="4203"/>
                  </a:lnTo>
                  <a:lnTo>
                    <a:pt x="6835" y="4179"/>
                  </a:lnTo>
                  <a:cubicBezTo>
                    <a:pt x="6835" y="4096"/>
                    <a:pt x="6752" y="4025"/>
                    <a:pt x="6668" y="4025"/>
                  </a:cubicBezTo>
                  <a:cubicBezTo>
                    <a:pt x="6573" y="4025"/>
                    <a:pt x="6502" y="4096"/>
                    <a:pt x="6502" y="4179"/>
                  </a:cubicBezTo>
                  <a:cubicBezTo>
                    <a:pt x="6502" y="5358"/>
                    <a:pt x="5549" y="6311"/>
                    <a:pt x="4394" y="6311"/>
                  </a:cubicBezTo>
                  <a:cubicBezTo>
                    <a:pt x="3227" y="6311"/>
                    <a:pt x="2275" y="5358"/>
                    <a:pt x="2275" y="4203"/>
                  </a:cubicBezTo>
                  <a:cubicBezTo>
                    <a:pt x="2275" y="4108"/>
                    <a:pt x="2204" y="4036"/>
                    <a:pt x="2108" y="4036"/>
                  </a:cubicBezTo>
                  <a:cubicBezTo>
                    <a:pt x="2025" y="4036"/>
                    <a:pt x="1953" y="4108"/>
                    <a:pt x="1953" y="4203"/>
                  </a:cubicBezTo>
                  <a:lnTo>
                    <a:pt x="1953" y="4215"/>
                  </a:lnTo>
                  <a:lnTo>
                    <a:pt x="1846" y="4215"/>
                  </a:lnTo>
                  <a:cubicBezTo>
                    <a:pt x="1775" y="4215"/>
                    <a:pt x="1692" y="4179"/>
                    <a:pt x="1632" y="4120"/>
                  </a:cubicBezTo>
                  <a:cubicBezTo>
                    <a:pt x="1572" y="4060"/>
                    <a:pt x="1561" y="3989"/>
                    <a:pt x="1561" y="3917"/>
                  </a:cubicBezTo>
                  <a:cubicBezTo>
                    <a:pt x="1572" y="3786"/>
                    <a:pt x="1715" y="3667"/>
                    <a:pt x="1858" y="3667"/>
                  </a:cubicBezTo>
                  <a:lnTo>
                    <a:pt x="2096" y="3667"/>
                  </a:lnTo>
                  <a:cubicBezTo>
                    <a:pt x="2382" y="3667"/>
                    <a:pt x="2620" y="3429"/>
                    <a:pt x="2620" y="3143"/>
                  </a:cubicBezTo>
                  <a:lnTo>
                    <a:pt x="2620" y="2512"/>
                  </a:lnTo>
                  <a:cubicBezTo>
                    <a:pt x="2620" y="2429"/>
                    <a:pt x="2549" y="2346"/>
                    <a:pt x="2454" y="2346"/>
                  </a:cubicBezTo>
                  <a:cubicBezTo>
                    <a:pt x="2370" y="2346"/>
                    <a:pt x="2287" y="2429"/>
                    <a:pt x="2287" y="2512"/>
                  </a:cubicBezTo>
                  <a:lnTo>
                    <a:pt x="2287" y="3143"/>
                  </a:lnTo>
                  <a:cubicBezTo>
                    <a:pt x="2287" y="3251"/>
                    <a:pt x="2204" y="3334"/>
                    <a:pt x="2096" y="3334"/>
                  </a:cubicBezTo>
                  <a:lnTo>
                    <a:pt x="1906" y="3334"/>
                  </a:lnTo>
                  <a:lnTo>
                    <a:pt x="1906" y="2322"/>
                  </a:lnTo>
                  <a:cubicBezTo>
                    <a:pt x="1906" y="1941"/>
                    <a:pt x="2013" y="1762"/>
                    <a:pt x="2049" y="1679"/>
                  </a:cubicBezTo>
                  <a:close/>
                  <a:moveTo>
                    <a:pt x="5478" y="6406"/>
                  </a:moveTo>
                  <a:lnTo>
                    <a:pt x="5478" y="6799"/>
                  </a:lnTo>
                  <a:lnTo>
                    <a:pt x="5442" y="6799"/>
                  </a:lnTo>
                  <a:lnTo>
                    <a:pt x="5132" y="7870"/>
                  </a:lnTo>
                  <a:cubicBezTo>
                    <a:pt x="4906" y="7989"/>
                    <a:pt x="4644" y="8073"/>
                    <a:pt x="4394" y="8073"/>
                  </a:cubicBezTo>
                  <a:cubicBezTo>
                    <a:pt x="4120" y="8073"/>
                    <a:pt x="3870" y="8013"/>
                    <a:pt x="3644" y="7870"/>
                  </a:cubicBezTo>
                  <a:lnTo>
                    <a:pt x="3335" y="6799"/>
                  </a:lnTo>
                  <a:lnTo>
                    <a:pt x="3335" y="6406"/>
                  </a:lnTo>
                  <a:cubicBezTo>
                    <a:pt x="3656" y="6561"/>
                    <a:pt x="4013" y="6644"/>
                    <a:pt x="4406" y="6644"/>
                  </a:cubicBezTo>
                  <a:cubicBezTo>
                    <a:pt x="4787" y="6644"/>
                    <a:pt x="5144" y="6549"/>
                    <a:pt x="5478" y="6406"/>
                  </a:cubicBezTo>
                  <a:close/>
                  <a:moveTo>
                    <a:pt x="2644" y="10156"/>
                  </a:moveTo>
                  <a:lnTo>
                    <a:pt x="2644" y="10871"/>
                  </a:lnTo>
                  <a:lnTo>
                    <a:pt x="1215" y="10871"/>
                  </a:lnTo>
                  <a:lnTo>
                    <a:pt x="1215" y="10156"/>
                  </a:lnTo>
                  <a:lnTo>
                    <a:pt x="1775" y="10156"/>
                  </a:lnTo>
                  <a:lnTo>
                    <a:pt x="1775" y="10168"/>
                  </a:lnTo>
                  <a:cubicBezTo>
                    <a:pt x="1775" y="10251"/>
                    <a:pt x="1846" y="10335"/>
                    <a:pt x="1930" y="10335"/>
                  </a:cubicBezTo>
                  <a:cubicBezTo>
                    <a:pt x="2025" y="10335"/>
                    <a:pt x="2096" y="10251"/>
                    <a:pt x="2096" y="10168"/>
                  </a:cubicBezTo>
                  <a:lnTo>
                    <a:pt x="2096" y="10156"/>
                  </a:lnTo>
                  <a:close/>
                  <a:moveTo>
                    <a:pt x="4728" y="0"/>
                  </a:moveTo>
                  <a:cubicBezTo>
                    <a:pt x="3704" y="0"/>
                    <a:pt x="3227" y="203"/>
                    <a:pt x="2692" y="465"/>
                  </a:cubicBezTo>
                  <a:cubicBezTo>
                    <a:pt x="2394" y="596"/>
                    <a:pt x="2096" y="726"/>
                    <a:pt x="1668" y="846"/>
                  </a:cubicBezTo>
                  <a:cubicBezTo>
                    <a:pt x="1620" y="857"/>
                    <a:pt x="1572" y="893"/>
                    <a:pt x="1561" y="941"/>
                  </a:cubicBezTo>
                  <a:cubicBezTo>
                    <a:pt x="1549" y="977"/>
                    <a:pt x="1549" y="1024"/>
                    <a:pt x="1561" y="1072"/>
                  </a:cubicBezTo>
                  <a:cubicBezTo>
                    <a:pt x="1561" y="1084"/>
                    <a:pt x="1632" y="1250"/>
                    <a:pt x="1834" y="1453"/>
                  </a:cubicBezTo>
                  <a:cubicBezTo>
                    <a:pt x="1751" y="1560"/>
                    <a:pt x="1596" y="1810"/>
                    <a:pt x="1596" y="2322"/>
                  </a:cubicBezTo>
                  <a:lnTo>
                    <a:pt x="1596" y="3393"/>
                  </a:lnTo>
                  <a:cubicBezTo>
                    <a:pt x="1394" y="3477"/>
                    <a:pt x="1263" y="3655"/>
                    <a:pt x="1251" y="3870"/>
                  </a:cubicBezTo>
                  <a:cubicBezTo>
                    <a:pt x="1239" y="4036"/>
                    <a:pt x="1299" y="4215"/>
                    <a:pt x="1394" y="4334"/>
                  </a:cubicBezTo>
                  <a:cubicBezTo>
                    <a:pt x="1513" y="4453"/>
                    <a:pt x="1680" y="4525"/>
                    <a:pt x="1846" y="4525"/>
                  </a:cubicBezTo>
                  <a:lnTo>
                    <a:pt x="1965" y="4525"/>
                  </a:lnTo>
                  <a:cubicBezTo>
                    <a:pt x="2049" y="5203"/>
                    <a:pt x="2442" y="5822"/>
                    <a:pt x="2989" y="6191"/>
                  </a:cubicBezTo>
                  <a:lnTo>
                    <a:pt x="2989" y="6715"/>
                  </a:lnTo>
                  <a:lnTo>
                    <a:pt x="2263" y="7084"/>
                  </a:lnTo>
                  <a:cubicBezTo>
                    <a:pt x="2156" y="7132"/>
                    <a:pt x="2084" y="7227"/>
                    <a:pt x="2073" y="7334"/>
                  </a:cubicBezTo>
                  <a:cubicBezTo>
                    <a:pt x="2049" y="7370"/>
                    <a:pt x="2049" y="7406"/>
                    <a:pt x="2049" y="7442"/>
                  </a:cubicBezTo>
                  <a:lnTo>
                    <a:pt x="858" y="7799"/>
                  </a:lnTo>
                  <a:cubicBezTo>
                    <a:pt x="346" y="7965"/>
                    <a:pt x="1" y="8430"/>
                    <a:pt x="1" y="8954"/>
                  </a:cubicBezTo>
                  <a:lnTo>
                    <a:pt x="1" y="11025"/>
                  </a:lnTo>
                  <a:cubicBezTo>
                    <a:pt x="1" y="11121"/>
                    <a:pt x="72" y="11192"/>
                    <a:pt x="168" y="11192"/>
                  </a:cubicBezTo>
                  <a:cubicBezTo>
                    <a:pt x="251" y="11192"/>
                    <a:pt x="322" y="11121"/>
                    <a:pt x="322" y="11025"/>
                  </a:cubicBezTo>
                  <a:lnTo>
                    <a:pt x="322" y="8954"/>
                  </a:lnTo>
                  <a:cubicBezTo>
                    <a:pt x="322" y="8573"/>
                    <a:pt x="584" y="8227"/>
                    <a:pt x="953" y="8108"/>
                  </a:cubicBezTo>
                  <a:lnTo>
                    <a:pt x="2192" y="7739"/>
                  </a:lnTo>
                  <a:lnTo>
                    <a:pt x="2406" y="8025"/>
                  </a:lnTo>
                  <a:lnTo>
                    <a:pt x="2156" y="8275"/>
                  </a:lnTo>
                  <a:cubicBezTo>
                    <a:pt x="1989" y="8442"/>
                    <a:pt x="1965" y="8680"/>
                    <a:pt x="2073" y="8870"/>
                  </a:cubicBezTo>
                  <a:lnTo>
                    <a:pt x="2549" y="9811"/>
                  </a:lnTo>
                  <a:lnTo>
                    <a:pt x="2096" y="9811"/>
                  </a:lnTo>
                  <a:lnTo>
                    <a:pt x="2096" y="9609"/>
                  </a:lnTo>
                  <a:cubicBezTo>
                    <a:pt x="2096" y="9525"/>
                    <a:pt x="2025" y="9454"/>
                    <a:pt x="1930" y="9454"/>
                  </a:cubicBezTo>
                  <a:cubicBezTo>
                    <a:pt x="1846" y="9454"/>
                    <a:pt x="1775" y="9525"/>
                    <a:pt x="1775" y="9609"/>
                  </a:cubicBezTo>
                  <a:lnTo>
                    <a:pt x="1775" y="9811"/>
                  </a:lnTo>
                  <a:lnTo>
                    <a:pt x="1061" y="9811"/>
                  </a:lnTo>
                  <a:cubicBezTo>
                    <a:pt x="965" y="9811"/>
                    <a:pt x="894" y="9882"/>
                    <a:pt x="894" y="9966"/>
                  </a:cubicBezTo>
                  <a:lnTo>
                    <a:pt x="894" y="11025"/>
                  </a:lnTo>
                  <a:cubicBezTo>
                    <a:pt x="894" y="11121"/>
                    <a:pt x="965" y="11192"/>
                    <a:pt x="1061" y="11192"/>
                  </a:cubicBezTo>
                  <a:lnTo>
                    <a:pt x="2811" y="11192"/>
                  </a:lnTo>
                  <a:cubicBezTo>
                    <a:pt x="2906" y="11192"/>
                    <a:pt x="2977" y="11121"/>
                    <a:pt x="2977" y="11025"/>
                  </a:cubicBezTo>
                  <a:lnTo>
                    <a:pt x="2977" y="10668"/>
                  </a:lnTo>
                  <a:lnTo>
                    <a:pt x="3180" y="11097"/>
                  </a:lnTo>
                  <a:cubicBezTo>
                    <a:pt x="3216" y="11156"/>
                    <a:pt x="3275" y="11192"/>
                    <a:pt x="3335" y="11192"/>
                  </a:cubicBezTo>
                  <a:cubicBezTo>
                    <a:pt x="3358" y="11192"/>
                    <a:pt x="3382" y="11192"/>
                    <a:pt x="3406" y="11180"/>
                  </a:cubicBezTo>
                  <a:cubicBezTo>
                    <a:pt x="3477" y="11133"/>
                    <a:pt x="3525" y="11037"/>
                    <a:pt x="3477" y="10954"/>
                  </a:cubicBezTo>
                  <a:lnTo>
                    <a:pt x="2370" y="8716"/>
                  </a:lnTo>
                  <a:cubicBezTo>
                    <a:pt x="2334" y="8644"/>
                    <a:pt x="2346" y="8561"/>
                    <a:pt x="2394" y="8513"/>
                  </a:cubicBezTo>
                  <a:lnTo>
                    <a:pt x="2739" y="8168"/>
                  </a:lnTo>
                  <a:cubicBezTo>
                    <a:pt x="2799" y="8108"/>
                    <a:pt x="2799" y="8025"/>
                    <a:pt x="2751" y="7965"/>
                  </a:cubicBezTo>
                  <a:lnTo>
                    <a:pt x="2382" y="7477"/>
                  </a:lnTo>
                  <a:cubicBezTo>
                    <a:pt x="2370" y="7454"/>
                    <a:pt x="2370" y="7442"/>
                    <a:pt x="2370" y="7430"/>
                  </a:cubicBezTo>
                  <a:cubicBezTo>
                    <a:pt x="2370" y="7418"/>
                    <a:pt x="2382" y="7394"/>
                    <a:pt x="2394" y="7394"/>
                  </a:cubicBezTo>
                  <a:lnTo>
                    <a:pt x="3037" y="7073"/>
                  </a:lnTo>
                  <a:lnTo>
                    <a:pt x="3501" y="8632"/>
                  </a:lnTo>
                  <a:cubicBezTo>
                    <a:pt x="3522" y="8716"/>
                    <a:pt x="3598" y="8754"/>
                    <a:pt x="3673" y="8754"/>
                  </a:cubicBezTo>
                  <a:cubicBezTo>
                    <a:pt x="3683" y="8754"/>
                    <a:pt x="3693" y="8753"/>
                    <a:pt x="3704" y="8751"/>
                  </a:cubicBezTo>
                  <a:cubicBezTo>
                    <a:pt x="3799" y="8716"/>
                    <a:pt x="3835" y="8632"/>
                    <a:pt x="3823" y="8549"/>
                  </a:cubicBezTo>
                  <a:lnTo>
                    <a:pt x="3751" y="8287"/>
                  </a:lnTo>
                  <a:lnTo>
                    <a:pt x="3751" y="8287"/>
                  </a:lnTo>
                  <a:cubicBezTo>
                    <a:pt x="3954" y="8358"/>
                    <a:pt x="4168" y="8394"/>
                    <a:pt x="4370" y="8394"/>
                  </a:cubicBezTo>
                  <a:cubicBezTo>
                    <a:pt x="4597" y="8394"/>
                    <a:pt x="4811" y="8358"/>
                    <a:pt x="5001" y="8287"/>
                  </a:cubicBezTo>
                  <a:lnTo>
                    <a:pt x="5001" y="8287"/>
                  </a:lnTo>
                  <a:lnTo>
                    <a:pt x="4370" y="10442"/>
                  </a:lnTo>
                  <a:lnTo>
                    <a:pt x="4013" y="9228"/>
                  </a:lnTo>
                  <a:cubicBezTo>
                    <a:pt x="3992" y="9144"/>
                    <a:pt x="3917" y="9106"/>
                    <a:pt x="3842" y="9106"/>
                  </a:cubicBezTo>
                  <a:cubicBezTo>
                    <a:pt x="3832" y="9106"/>
                    <a:pt x="3821" y="9107"/>
                    <a:pt x="3811" y="9108"/>
                  </a:cubicBezTo>
                  <a:cubicBezTo>
                    <a:pt x="3716" y="9120"/>
                    <a:pt x="3680" y="9228"/>
                    <a:pt x="3692" y="9311"/>
                  </a:cubicBezTo>
                  <a:lnTo>
                    <a:pt x="4192" y="11073"/>
                  </a:lnTo>
                  <a:cubicBezTo>
                    <a:pt x="4216" y="11144"/>
                    <a:pt x="4287" y="11192"/>
                    <a:pt x="4359" y="11192"/>
                  </a:cubicBezTo>
                  <a:cubicBezTo>
                    <a:pt x="4430" y="11192"/>
                    <a:pt x="4490" y="11144"/>
                    <a:pt x="4525" y="11073"/>
                  </a:cubicBezTo>
                  <a:lnTo>
                    <a:pt x="5704" y="7049"/>
                  </a:lnTo>
                  <a:lnTo>
                    <a:pt x="6335" y="7382"/>
                  </a:lnTo>
                  <a:lnTo>
                    <a:pt x="6371" y="7406"/>
                  </a:lnTo>
                  <a:cubicBezTo>
                    <a:pt x="6371" y="7430"/>
                    <a:pt x="6371" y="7442"/>
                    <a:pt x="6359" y="7454"/>
                  </a:cubicBezTo>
                  <a:lnTo>
                    <a:pt x="5978" y="7942"/>
                  </a:lnTo>
                  <a:cubicBezTo>
                    <a:pt x="5942" y="8001"/>
                    <a:pt x="5942" y="8108"/>
                    <a:pt x="6002" y="8156"/>
                  </a:cubicBezTo>
                  <a:lnTo>
                    <a:pt x="6335" y="8501"/>
                  </a:lnTo>
                  <a:cubicBezTo>
                    <a:pt x="6395" y="8561"/>
                    <a:pt x="6418" y="8644"/>
                    <a:pt x="6371" y="8704"/>
                  </a:cubicBezTo>
                  <a:lnTo>
                    <a:pt x="5252" y="10942"/>
                  </a:lnTo>
                  <a:cubicBezTo>
                    <a:pt x="5204" y="11013"/>
                    <a:pt x="5240" y="11121"/>
                    <a:pt x="5323" y="11156"/>
                  </a:cubicBezTo>
                  <a:cubicBezTo>
                    <a:pt x="5359" y="11180"/>
                    <a:pt x="5371" y="11180"/>
                    <a:pt x="5406" y="11180"/>
                  </a:cubicBezTo>
                  <a:cubicBezTo>
                    <a:pt x="5466" y="11180"/>
                    <a:pt x="5525" y="11144"/>
                    <a:pt x="5549" y="11085"/>
                  </a:cubicBezTo>
                  <a:lnTo>
                    <a:pt x="6668" y="8858"/>
                  </a:lnTo>
                  <a:cubicBezTo>
                    <a:pt x="6776" y="8656"/>
                    <a:pt x="6728" y="8418"/>
                    <a:pt x="6573" y="8263"/>
                  </a:cubicBezTo>
                  <a:lnTo>
                    <a:pt x="6323" y="8001"/>
                  </a:lnTo>
                  <a:lnTo>
                    <a:pt x="6549" y="7727"/>
                  </a:lnTo>
                  <a:lnTo>
                    <a:pt x="7788" y="8096"/>
                  </a:lnTo>
                  <a:cubicBezTo>
                    <a:pt x="8157" y="8216"/>
                    <a:pt x="8407" y="8561"/>
                    <a:pt x="8407" y="8942"/>
                  </a:cubicBezTo>
                  <a:lnTo>
                    <a:pt x="8407" y="11013"/>
                  </a:lnTo>
                  <a:cubicBezTo>
                    <a:pt x="8407" y="11097"/>
                    <a:pt x="8478" y="11180"/>
                    <a:pt x="8573" y="11180"/>
                  </a:cubicBezTo>
                  <a:cubicBezTo>
                    <a:pt x="8657" y="11180"/>
                    <a:pt x="8740" y="11097"/>
                    <a:pt x="8740" y="11013"/>
                  </a:cubicBezTo>
                  <a:lnTo>
                    <a:pt x="8740" y="8942"/>
                  </a:lnTo>
                  <a:cubicBezTo>
                    <a:pt x="8764" y="8442"/>
                    <a:pt x="8419" y="7965"/>
                    <a:pt x="7907" y="7811"/>
                  </a:cubicBezTo>
                  <a:lnTo>
                    <a:pt x="6716" y="7454"/>
                  </a:lnTo>
                  <a:cubicBezTo>
                    <a:pt x="6716" y="7430"/>
                    <a:pt x="6716" y="7382"/>
                    <a:pt x="6692" y="7358"/>
                  </a:cubicBezTo>
                  <a:cubicBezTo>
                    <a:pt x="6668" y="7251"/>
                    <a:pt x="6597" y="7144"/>
                    <a:pt x="6502" y="7096"/>
                  </a:cubicBezTo>
                  <a:lnTo>
                    <a:pt x="5775" y="6727"/>
                  </a:lnTo>
                  <a:lnTo>
                    <a:pt x="5775" y="6203"/>
                  </a:lnTo>
                  <a:cubicBezTo>
                    <a:pt x="6323" y="5822"/>
                    <a:pt x="6716" y="5227"/>
                    <a:pt x="6799" y="4536"/>
                  </a:cubicBezTo>
                  <a:lnTo>
                    <a:pt x="6906" y="4536"/>
                  </a:lnTo>
                  <a:cubicBezTo>
                    <a:pt x="7228" y="4536"/>
                    <a:pt x="7502" y="4298"/>
                    <a:pt x="7526" y="4001"/>
                  </a:cubicBezTo>
                  <a:cubicBezTo>
                    <a:pt x="7549" y="3834"/>
                    <a:pt x="7490" y="3655"/>
                    <a:pt x="7383" y="3536"/>
                  </a:cubicBezTo>
                  <a:cubicBezTo>
                    <a:pt x="7323" y="3477"/>
                    <a:pt x="7264" y="3441"/>
                    <a:pt x="7192" y="3393"/>
                  </a:cubicBezTo>
                  <a:lnTo>
                    <a:pt x="7192" y="1572"/>
                  </a:lnTo>
                  <a:cubicBezTo>
                    <a:pt x="7192" y="905"/>
                    <a:pt x="6633" y="357"/>
                    <a:pt x="5966" y="357"/>
                  </a:cubicBezTo>
                  <a:lnTo>
                    <a:pt x="5942" y="357"/>
                  </a:lnTo>
                  <a:cubicBezTo>
                    <a:pt x="5644" y="131"/>
                    <a:pt x="5204" y="0"/>
                    <a:pt x="4728"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0"/>
            <p:cNvSpPr/>
            <p:nvPr/>
          </p:nvSpPr>
          <p:spPr>
            <a:xfrm>
              <a:off x="6012727" y="4085840"/>
              <a:ext cx="37731" cy="37763"/>
            </a:xfrm>
            <a:custGeom>
              <a:rect b="b" l="l" r="r" t="t"/>
              <a:pathLst>
                <a:path extrusionOk="0" h="1192" w="1191">
                  <a:moveTo>
                    <a:pt x="595" y="1"/>
                  </a:moveTo>
                  <a:cubicBezTo>
                    <a:pt x="512" y="1"/>
                    <a:pt x="441" y="72"/>
                    <a:pt x="441" y="167"/>
                  </a:cubicBezTo>
                  <a:lnTo>
                    <a:pt x="441" y="429"/>
                  </a:lnTo>
                  <a:lnTo>
                    <a:pt x="167" y="429"/>
                  </a:lnTo>
                  <a:cubicBezTo>
                    <a:pt x="84" y="429"/>
                    <a:pt x="0" y="513"/>
                    <a:pt x="0" y="596"/>
                  </a:cubicBezTo>
                  <a:cubicBezTo>
                    <a:pt x="0" y="691"/>
                    <a:pt x="84" y="763"/>
                    <a:pt x="167" y="763"/>
                  </a:cubicBezTo>
                  <a:lnTo>
                    <a:pt x="441" y="763"/>
                  </a:lnTo>
                  <a:lnTo>
                    <a:pt x="441" y="1025"/>
                  </a:lnTo>
                  <a:cubicBezTo>
                    <a:pt x="441" y="1120"/>
                    <a:pt x="512" y="1191"/>
                    <a:pt x="595" y="1191"/>
                  </a:cubicBezTo>
                  <a:cubicBezTo>
                    <a:pt x="691" y="1191"/>
                    <a:pt x="762" y="1120"/>
                    <a:pt x="762" y="1025"/>
                  </a:cubicBezTo>
                  <a:lnTo>
                    <a:pt x="762" y="763"/>
                  </a:lnTo>
                  <a:lnTo>
                    <a:pt x="1024" y="763"/>
                  </a:lnTo>
                  <a:cubicBezTo>
                    <a:pt x="1119" y="763"/>
                    <a:pt x="1191" y="691"/>
                    <a:pt x="1191" y="596"/>
                  </a:cubicBezTo>
                  <a:cubicBezTo>
                    <a:pt x="1191" y="513"/>
                    <a:pt x="1119" y="429"/>
                    <a:pt x="1024" y="429"/>
                  </a:cubicBezTo>
                  <a:lnTo>
                    <a:pt x="762" y="429"/>
                  </a:lnTo>
                  <a:lnTo>
                    <a:pt x="762" y="167"/>
                  </a:lnTo>
                  <a:cubicBezTo>
                    <a:pt x="762" y="72"/>
                    <a:pt x="691" y="1"/>
                    <a:pt x="595"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30"/>
          <p:cNvGrpSpPr/>
          <p:nvPr/>
        </p:nvGrpSpPr>
        <p:grpSpPr>
          <a:xfrm>
            <a:off x="6556356" y="1765339"/>
            <a:ext cx="332355" cy="354974"/>
            <a:chOff x="5289631" y="1500214"/>
            <a:chExt cx="332355" cy="354974"/>
          </a:xfrm>
        </p:grpSpPr>
        <p:sp>
          <p:nvSpPr>
            <p:cNvPr id="214" name="Google Shape;214;p30"/>
            <p:cNvSpPr/>
            <p:nvPr/>
          </p:nvSpPr>
          <p:spPr>
            <a:xfrm>
              <a:off x="5432603" y="1667040"/>
              <a:ext cx="45651" cy="16157"/>
            </a:xfrm>
            <a:custGeom>
              <a:rect b="b" l="l" r="r" t="t"/>
              <a:pathLst>
                <a:path extrusionOk="0" h="510" w="1441">
                  <a:moveTo>
                    <a:pt x="183" y="0"/>
                  </a:moveTo>
                  <a:cubicBezTo>
                    <a:pt x="140" y="0"/>
                    <a:pt x="96" y="15"/>
                    <a:pt x="60" y="45"/>
                  </a:cubicBezTo>
                  <a:cubicBezTo>
                    <a:pt x="0" y="104"/>
                    <a:pt x="0" y="211"/>
                    <a:pt x="60" y="283"/>
                  </a:cubicBezTo>
                  <a:cubicBezTo>
                    <a:pt x="203" y="426"/>
                    <a:pt x="441" y="509"/>
                    <a:pt x="691" y="509"/>
                  </a:cubicBezTo>
                  <a:cubicBezTo>
                    <a:pt x="965" y="509"/>
                    <a:pt x="1203" y="426"/>
                    <a:pt x="1334" y="283"/>
                  </a:cubicBezTo>
                  <a:cubicBezTo>
                    <a:pt x="1441" y="223"/>
                    <a:pt x="1441" y="128"/>
                    <a:pt x="1370" y="45"/>
                  </a:cubicBezTo>
                  <a:cubicBezTo>
                    <a:pt x="1334" y="15"/>
                    <a:pt x="1292" y="0"/>
                    <a:pt x="1251" y="0"/>
                  </a:cubicBezTo>
                  <a:cubicBezTo>
                    <a:pt x="1209" y="0"/>
                    <a:pt x="1167" y="15"/>
                    <a:pt x="1131" y="45"/>
                  </a:cubicBezTo>
                  <a:cubicBezTo>
                    <a:pt x="1072" y="104"/>
                    <a:pt x="917" y="188"/>
                    <a:pt x="715" y="188"/>
                  </a:cubicBezTo>
                  <a:cubicBezTo>
                    <a:pt x="500" y="188"/>
                    <a:pt x="358" y="104"/>
                    <a:pt x="298" y="45"/>
                  </a:cubicBezTo>
                  <a:cubicBezTo>
                    <a:pt x="268" y="15"/>
                    <a:pt x="227" y="0"/>
                    <a:pt x="183"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0"/>
            <p:cNvSpPr/>
            <p:nvPr/>
          </p:nvSpPr>
          <p:spPr>
            <a:xfrm>
              <a:off x="5416763" y="1628074"/>
              <a:ext cx="10581" cy="15872"/>
            </a:xfrm>
            <a:custGeom>
              <a:rect b="b" l="l" r="r" t="t"/>
              <a:pathLst>
                <a:path extrusionOk="0" h="501" w="334">
                  <a:moveTo>
                    <a:pt x="167" y="1"/>
                  </a:moveTo>
                  <a:cubicBezTo>
                    <a:pt x="84" y="1"/>
                    <a:pt x="0" y="72"/>
                    <a:pt x="0" y="167"/>
                  </a:cubicBezTo>
                  <a:lnTo>
                    <a:pt x="0" y="346"/>
                  </a:lnTo>
                  <a:cubicBezTo>
                    <a:pt x="0" y="429"/>
                    <a:pt x="84" y="501"/>
                    <a:pt x="167" y="501"/>
                  </a:cubicBezTo>
                  <a:cubicBezTo>
                    <a:pt x="262" y="501"/>
                    <a:pt x="334" y="429"/>
                    <a:pt x="334" y="346"/>
                  </a:cubicBezTo>
                  <a:lnTo>
                    <a:pt x="334" y="167"/>
                  </a:lnTo>
                  <a:cubicBezTo>
                    <a:pt x="334" y="72"/>
                    <a:pt x="262"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0"/>
            <p:cNvSpPr/>
            <p:nvPr/>
          </p:nvSpPr>
          <p:spPr>
            <a:xfrm>
              <a:off x="5483893" y="1628074"/>
              <a:ext cx="10233" cy="15872"/>
            </a:xfrm>
            <a:custGeom>
              <a:rect b="b" l="l" r="r" t="t"/>
              <a:pathLst>
                <a:path extrusionOk="0" h="501" w="323">
                  <a:moveTo>
                    <a:pt x="155" y="1"/>
                  </a:moveTo>
                  <a:cubicBezTo>
                    <a:pt x="72" y="1"/>
                    <a:pt x="1" y="72"/>
                    <a:pt x="1" y="167"/>
                  </a:cubicBezTo>
                  <a:lnTo>
                    <a:pt x="1" y="346"/>
                  </a:lnTo>
                  <a:cubicBezTo>
                    <a:pt x="1" y="429"/>
                    <a:pt x="72" y="501"/>
                    <a:pt x="155" y="501"/>
                  </a:cubicBezTo>
                  <a:cubicBezTo>
                    <a:pt x="251" y="501"/>
                    <a:pt x="322" y="429"/>
                    <a:pt x="322" y="346"/>
                  </a:cubicBezTo>
                  <a:lnTo>
                    <a:pt x="322" y="167"/>
                  </a:lnTo>
                  <a:cubicBezTo>
                    <a:pt x="322" y="72"/>
                    <a:pt x="251" y="1"/>
                    <a:pt x="155"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0"/>
            <p:cNvSpPr/>
            <p:nvPr/>
          </p:nvSpPr>
          <p:spPr>
            <a:xfrm>
              <a:off x="5411093" y="1611474"/>
              <a:ext cx="21923" cy="10613"/>
            </a:xfrm>
            <a:custGeom>
              <a:rect b="b" l="l" r="r" t="t"/>
              <a:pathLst>
                <a:path extrusionOk="0" h="335" w="692">
                  <a:moveTo>
                    <a:pt x="167" y="1"/>
                  </a:moveTo>
                  <a:cubicBezTo>
                    <a:pt x="72" y="1"/>
                    <a:pt x="1" y="72"/>
                    <a:pt x="1" y="168"/>
                  </a:cubicBezTo>
                  <a:cubicBezTo>
                    <a:pt x="1" y="251"/>
                    <a:pt x="72" y="334"/>
                    <a:pt x="167" y="334"/>
                  </a:cubicBezTo>
                  <a:lnTo>
                    <a:pt x="525" y="334"/>
                  </a:lnTo>
                  <a:cubicBezTo>
                    <a:pt x="608" y="334"/>
                    <a:pt x="691" y="251"/>
                    <a:pt x="691" y="168"/>
                  </a:cubicBezTo>
                  <a:cubicBezTo>
                    <a:pt x="691" y="72"/>
                    <a:pt x="620" y="1"/>
                    <a:pt x="525"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0"/>
            <p:cNvSpPr/>
            <p:nvPr/>
          </p:nvSpPr>
          <p:spPr>
            <a:xfrm>
              <a:off x="5478254" y="1611474"/>
              <a:ext cx="21511" cy="10613"/>
            </a:xfrm>
            <a:custGeom>
              <a:rect b="b" l="l" r="r" t="t"/>
              <a:pathLst>
                <a:path extrusionOk="0" h="335" w="679">
                  <a:moveTo>
                    <a:pt x="155" y="1"/>
                  </a:moveTo>
                  <a:cubicBezTo>
                    <a:pt x="71" y="1"/>
                    <a:pt x="0" y="72"/>
                    <a:pt x="0" y="168"/>
                  </a:cubicBezTo>
                  <a:cubicBezTo>
                    <a:pt x="0" y="251"/>
                    <a:pt x="71" y="334"/>
                    <a:pt x="155" y="334"/>
                  </a:cubicBezTo>
                  <a:lnTo>
                    <a:pt x="524" y="334"/>
                  </a:lnTo>
                  <a:cubicBezTo>
                    <a:pt x="607" y="334"/>
                    <a:pt x="679" y="251"/>
                    <a:pt x="679" y="168"/>
                  </a:cubicBezTo>
                  <a:cubicBezTo>
                    <a:pt x="679" y="72"/>
                    <a:pt x="607" y="1"/>
                    <a:pt x="5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0"/>
            <p:cNvSpPr/>
            <p:nvPr/>
          </p:nvSpPr>
          <p:spPr>
            <a:xfrm>
              <a:off x="5289631" y="1500214"/>
              <a:ext cx="332355" cy="354974"/>
            </a:xfrm>
            <a:custGeom>
              <a:rect b="b" l="l" r="r" t="t"/>
              <a:pathLst>
                <a:path extrusionOk="0" h="11205" w="10491">
                  <a:moveTo>
                    <a:pt x="5930" y="322"/>
                  </a:moveTo>
                  <a:cubicBezTo>
                    <a:pt x="6395" y="322"/>
                    <a:pt x="6978" y="596"/>
                    <a:pt x="7347" y="858"/>
                  </a:cubicBezTo>
                  <a:cubicBezTo>
                    <a:pt x="7752" y="1143"/>
                    <a:pt x="8240" y="1655"/>
                    <a:pt x="8335" y="2429"/>
                  </a:cubicBezTo>
                  <a:cubicBezTo>
                    <a:pt x="8395" y="2989"/>
                    <a:pt x="8550" y="3263"/>
                    <a:pt x="8716" y="3513"/>
                  </a:cubicBezTo>
                  <a:cubicBezTo>
                    <a:pt x="8812" y="3680"/>
                    <a:pt x="8895" y="3822"/>
                    <a:pt x="8966" y="4049"/>
                  </a:cubicBezTo>
                  <a:cubicBezTo>
                    <a:pt x="9073" y="4370"/>
                    <a:pt x="9073" y="4632"/>
                    <a:pt x="9073" y="4894"/>
                  </a:cubicBezTo>
                  <a:cubicBezTo>
                    <a:pt x="9073" y="5144"/>
                    <a:pt x="9073" y="5406"/>
                    <a:pt x="9169" y="5715"/>
                  </a:cubicBezTo>
                  <a:cubicBezTo>
                    <a:pt x="9228" y="5918"/>
                    <a:pt x="9300" y="6085"/>
                    <a:pt x="9371" y="6239"/>
                  </a:cubicBezTo>
                  <a:cubicBezTo>
                    <a:pt x="9526" y="6537"/>
                    <a:pt x="9657" y="6799"/>
                    <a:pt x="9645" y="7442"/>
                  </a:cubicBezTo>
                  <a:cubicBezTo>
                    <a:pt x="9621" y="8037"/>
                    <a:pt x="9800" y="8430"/>
                    <a:pt x="9919" y="8740"/>
                  </a:cubicBezTo>
                  <a:cubicBezTo>
                    <a:pt x="10062" y="9049"/>
                    <a:pt x="10145" y="9264"/>
                    <a:pt x="10026" y="9597"/>
                  </a:cubicBezTo>
                  <a:cubicBezTo>
                    <a:pt x="9931" y="9918"/>
                    <a:pt x="9645" y="10133"/>
                    <a:pt x="9454" y="10252"/>
                  </a:cubicBezTo>
                  <a:lnTo>
                    <a:pt x="9454" y="9692"/>
                  </a:lnTo>
                  <a:cubicBezTo>
                    <a:pt x="9454" y="9168"/>
                    <a:pt x="9121" y="8704"/>
                    <a:pt x="8633" y="8549"/>
                  </a:cubicBezTo>
                  <a:lnTo>
                    <a:pt x="6811" y="7906"/>
                  </a:lnTo>
                  <a:cubicBezTo>
                    <a:pt x="6609" y="7835"/>
                    <a:pt x="6454" y="7620"/>
                    <a:pt x="6454" y="7394"/>
                  </a:cubicBezTo>
                  <a:lnTo>
                    <a:pt x="6454" y="6680"/>
                  </a:lnTo>
                  <a:cubicBezTo>
                    <a:pt x="7180" y="6263"/>
                    <a:pt x="7692" y="5465"/>
                    <a:pt x="7692" y="4561"/>
                  </a:cubicBezTo>
                  <a:lnTo>
                    <a:pt x="7692" y="3977"/>
                  </a:lnTo>
                  <a:cubicBezTo>
                    <a:pt x="7704" y="3989"/>
                    <a:pt x="7716" y="3989"/>
                    <a:pt x="7716" y="4001"/>
                  </a:cubicBezTo>
                  <a:cubicBezTo>
                    <a:pt x="8073" y="4263"/>
                    <a:pt x="8300" y="4418"/>
                    <a:pt x="8347" y="4989"/>
                  </a:cubicBezTo>
                  <a:cubicBezTo>
                    <a:pt x="8347" y="5073"/>
                    <a:pt x="8419" y="5132"/>
                    <a:pt x="8514" y="5132"/>
                  </a:cubicBezTo>
                  <a:lnTo>
                    <a:pt x="8526" y="5132"/>
                  </a:lnTo>
                  <a:cubicBezTo>
                    <a:pt x="8609" y="5132"/>
                    <a:pt x="8692" y="5049"/>
                    <a:pt x="8669" y="4953"/>
                  </a:cubicBezTo>
                  <a:cubicBezTo>
                    <a:pt x="8609" y="4239"/>
                    <a:pt x="8276" y="3989"/>
                    <a:pt x="7895" y="3739"/>
                  </a:cubicBezTo>
                  <a:cubicBezTo>
                    <a:pt x="7633" y="3560"/>
                    <a:pt x="7359" y="3370"/>
                    <a:pt x="7121" y="2965"/>
                  </a:cubicBezTo>
                  <a:cubicBezTo>
                    <a:pt x="6728" y="2322"/>
                    <a:pt x="6287" y="2215"/>
                    <a:pt x="5954" y="2132"/>
                  </a:cubicBezTo>
                  <a:cubicBezTo>
                    <a:pt x="5787" y="2084"/>
                    <a:pt x="5633" y="2060"/>
                    <a:pt x="5513" y="1965"/>
                  </a:cubicBezTo>
                  <a:cubicBezTo>
                    <a:pt x="5442" y="1917"/>
                    <a:pt x="5418" y="1834"/>
                    <a:pt x="5418" y="1763"/>
                  </a:cubicBezTo>
                  <a:lnTo>
                    <a:pt x="5418" y="1417"/>
                  </a:lnTo>
                  <a:cubicBezTo>
                    <a:pt x="5418" y="1322"/>
                    <a:pt x="5335" y="1251"/>
                    <a:pt x="5252" y="1251"/>
                  </a:cubicBezTo>
                  <a:cubicBezTo>
                    <a:pt x="5156" y="1251"/>
                    <a:pt x="5085" y="1322"/>
                    <a:pt x="5085" y="1417"/>
                  </a:cubicBezTo>
                  <a:lnTo>
                    <a:pt x="5085" y="1763"/>
                  </a:lnTo>
                  <a:cubicBezTo>
                    <a:pt x="5085" y="1846"/>
                    <a:pt x="5037" y="1917"/>
                    <a:pt x="4978" y="1965"/>
                  </a:cubicBezTo>
                  <a:cubicBezTo>
                    <a:pt x="4859" y="2060"/>
                    <a:pt x="4716" y="2084"/>
                    <a:pt x="4549" y="2132"/>
                  </a:cubicBezTo>
                  <a:cubicBezTo>
                    <a:pt x="4204" y="2215"/>
                    <a:pt x="3763" y="2322"/>
                    <a:pt x="3370" y="2965"/>
                  </a:cubicBezTo>
                  <a:cubicBezTo>
                    <a:pt x="3120" y="3370"/>
                    <a:pt x="2858" y="3549"/>
                    <a:pt x="2596" y="3739"/>
                  </a:cubicBezTo>
                  <a:cubicBezTo>
                    <a:pt x="2227" y="3989"/>
                    <a:pt x="1882" y="4239"/>
                    <a:pt x="1823" y="4953"/>
                  </a:cubicBezTo>
                  <a:cubicBezTo>
                    <a:pt x="1823" y="5049"/>
                    <a:pt x="1882" y="5120"/>
                    <a:pt x="1977" y="5132"/>
                  </a:cubicBezTo>
                  <a:cubicBezTo>
                    <a:pt x="2061" y="5132"/>
                    <a:pt x="2144" y="5073"/>
                    <a:pt x="2156" y="4989"/>
                  </a:cubicBezTo>
                  <a:cubicBezTo>
                    <a:pt x="2204" y="4418"/>
                    <a:pt x="2442" y="4263"/>
                    <a:pt x="2775" y="4001"/>
                  </a:cubicBezTo>
                  <a:cubicBezTo>
                    <a:pt x="3049" y="3822"/>
                    <a:pt x="3358" y="3584"/>
                    <a:pt x="3644" y="3144"/>
                  </a:cubicBezTo>
                  <a:cubicBezTo>
                    <a:pt x="3966" y="2620"/>
                    <a:pt x="4287" y="2525"/>
                    <a:pt x="4621" y="2453"/>
                  </a:cubicBezTo>
                  <a:cubicBezTo>
                    <a:pt x="4835" y="2394"/>
                    <a:pt x="5061" y="2346"/>
                    <a:pt x="5263" y="2179"/>
                  </a:cubicBezTo>
                  <a:cubicBezTo>
                    <a:pt x="5454" y="2346"/>
                    <a:pt x="5680" y="2394"/>
                    <a:pt x="5906" y="2453"/>
                  </a:cubicBezTo>
                  <a:cubicBezTo>
                    <a:pt x="6252" y="2548"/>
                    <a:pt x="6561" y="2620"/>
                    <a:pt x="6883" y="3144"/>
                  </a:cubicBezTo>
                  <a:cubicBezTo>
                    <a:pt x="7049" y="3394"/>
                    <a:pt x="7216" y="3584"/>
                    <a:pt x="7395" y="3715"/>
                  </a:cubicBezTo>
                  <a:lnTo>
                    <a:pt x="7395" y="4525"/>
                  </a:lnTo>
                  <a:cubicBezTo>
                    <a:pt x="7395" y="5680"/>
                    <a:pt x="6454" y="6656"/>
                    <a:pt x="5299" y="6668"/>
                  </a:cubicBezTo>
                  <a:cubicBezTo>
                    <a:pt x="5292" y="6668"/>
                    <a:pt x="5285" y="6668"/>
                    <a:pt x="5277" y="6668"/>
                  </a:cubicBezTo>
                  <a:cubicBezTo>
                    <a:pt x="4109" y="6668"/>
                    <a:pt x="3156" y="5720"/>
                    <a:pt x="3156" y="4549"/>
                  </a:cubicBezTo>
                  <a:lnTo>
                    <a:pt x="3156" y="4489"/>
                  </a:lnTo>
                  <a:cubicBezTo>
                    <a:pt x="3156" y="4406"/>
                    <a:pt x="3073" y="4334"/>
                    <a:pt x="2989" y="4334"/>
                  </a:cubicBezTo>
                  <a:cubicBezTo>
                    <a:pt x="2894" y="4334"/>
                    <a:pt x="2823" y="4406"/>
                    <a:pt x="2823" y="4489"/>
                  </a:cubicBezTo>
                  <a:lnTo>
                    <a:pt x="2823" y="4549"/>
                  </a:lnTo>
                  <a:cubicBezTo>
                    <a:pt x="2823" y="5465"/>
                    <a:pt x="3311" y="6251"/>
                    <a:pt x="4061" y="6680"/>
                  </a:cubicBezTo>
                  <a:lnTo>
                    <a:pt x="4061" y="7394"/>
                  </a:lnTo>
                  <a:cubicBezTo>
                    <a:pt x="4061" y="7620"/>
                    <a:pt x="3906" y="7823"/>
                    <a:pt x="3704" y="7906"/>
                  </a:cubicBezTo>
                  <a:lnTo>
                    <a:pt x="1882" y="8537"/>
                  </a:lnTo>
                  <a:cubicBezTo>
                    <a:pt x="1394" y="8716"/>
                    <a:pt x="1072" y="9180"/>
                    <a:pt x="1072" y="9692"/>
                  </a:cubicBezTo>
                  <a:lnTo>
                    <a:pt x="1072" y="10252"/>
                  </a:lnTo>
                  <a:cubicBezTo>
                    <a:pt x="858" y="10133"/>
                    <a:pt x="596" y="9906"/>
                    <a:pt x="489" y="9597"/>
                  </a:cubicBezTo>
                  <a:cubicBezTo>
                    <a:pt x="370" y="9252"/>
                    <a:pt x="453" y="9049"/>
                    <a:pt x="608" y="8740"/>
                  </a:cubicBezTo>
                  <a:cubicBezTo>
                    <a:pt x="739" y="8418"/>
                    <a:pt x="906" y="8049"/>
                    <a:pt x="894" y="7442"/>
                  </a:cubicBezTo>
                  <a:cubicBezTo>
                    <a:pt x="870" y="6799"/>
                    <a:pt x="1025" y="6513"/>
                    <a:pt x="1156" y="6239"/>
                  </a:cubicBezTo>
                  <a:cubicBezTo>
                    <a:pt x="1227" y="6085"/>
                    <a:pt x="1311" y="5918"/>
                    <a:pt x="1370" y="5715"/>
                  </a:cubicBezTo>
                  <a:cubicBezTo>
                    <a:pt x="1453" y="5406"/>
                    <a:pt x="1453" y="5144"/>
                    <a:pt x="1453" y="4894"/>
                  </a:cubicBezTo>
                  <a:cubicBezTo>
                    <a:pt x="1453" y="4632"/>
                    <a:pt x="1453" y="4370"/>
                    <a:pt x="1561" y="4049"/>
                  </a:cubicBezTo>
                  <a:cubicBezTo>
                    <a:pt x="1632" y="3822"/>
                    <a:pt x="1727" y="3680"/>
                    <a:pt x="1811" y="3513"/>
                  </a:cubicBezTo>
                  <a:cubicBezTo>
                    <a:pt x="1965" y="3263"/>
                    <a:pt x="2120" y="2989"/>
                    <a:pt x="2204" y="2429"/>
                  </a:cubicBezTo>
                  <a:cubicBezTo>
                    <a:pt x="2287" y="1655"/>
                    <a:pt x="2775" y="1155"/>
                    <a:pt x="3180" y="858"/>
                  </a:cubicBezTo>
                  <a:cubicBezTo>
                    <a:pt x="3692" y="489"/>
                    <a:pt x="4251" y="322"/>
                    <a:pt x="4597" y="322"/>
                  </a:cubicBezTo>
                  <a:cubicBezTo>
                    <a:pt x="4763" y="322"/>
                    <a:pt x="4894" y="358"/>
                    <a:pt x="4978" y="429"/>
                  </a:cubicBezTo>
                  <a:cubicBezTo>
                    <a:pt x="5067" y="489"/>
                    <a:pt x="5168" y="518"/>
                    <a:pt x="5268" y="518"/>
                  </a:cubicBezTo>
                  <a:cubicBezTo>
                    <a:pt x="5368" y="518"/>
                    <a:pt x="5466" y="489"/>
                    <a:pt x="5549" y="429"/>
                  </a:cubicBezTo>
                  <a:cubicBezTo>
                    <a:pt x="5656" y="370"/>
                    <a:pt x="5775" y="322"/>
                    <a:pt x="5930" y="322"/>
                  </a:cubicBezTo>
                  <a:close/>
                  <a:moveTo>
                    <a:pt x="4585" y="0"/>
                  </a:moveTo>
                  <a:cubicBezTo>
                    <a:pt x="4109" y="0"/>
                    <a:pt x="3478" y="239"/>
                    <a:pt x="2977" y="596"/>
                  </a:cubicBezTo>
                  <a:cubicBezTo>
                    <a:pt x="2525" y="917"/>
                    <a:pt x="1965" y="1489"/>
                    <a:pt x="1858" y="2382"/>
                  </a:cubicBezTo>
                  <a:cubicBezTo>
                    <a:pt x="1799" y="2870"/>
                    <a:pt x="1668" y="3096"/>
                    <a:pt x="1513" y="3334"/>
                  </a:cubicBezTo>
                  <a:cubicBezTo>
                    <a:pt x="1418" y="3501"/>
                    <a:pt x="1311" y="3680"/>
                    <a:pt x="1239" y="3941"/>
                  </a:cubicBezTo>
                  <a:cubicBezTo>
                    <a:pt x="1132" y="4311"/>
                    <a:pt x="1120" y="4596"/>
                    <a:pt x="1120" y="4882"/>
                  </a:cubicBezTo>
                  <a:cubicBezTo>
                    <a:pt x="1120" y="5120"/>
                    <a:pt x="1120" y="5346"/>
                    <a:pt x="1037" y="5608"/>
                  </a:cubicBezTo>
                  <a:cubicBezTo>
                    <a:pt x="1001" y="5787"/>
                    <a:pt x="918" y="5918"/>
                    <a:pt x="846" y="6073"/>
                  </a:cubicBezTo>
                  <a:cubicBezTo>
                    <a:pt x="703" y="6382"/>
                    <a:pt x="537" y="6716"/>
                    <a:pt x="549" y="7430"/>
                  </a:cubicBezTo>
                  <a:cubicBezTo>
                    <a:pt x="560" y="7966"/>
                    <a:pt x="418" y="8287"/>
                    <a:pt x="287" y="8585"/>
                  </a:cubicBezTo>
                  <a:cubicBezTo>
                    <a:pt x="132" y="8918"/>
                    <a:pt x="1" y="9228"/>
                    <a:pt x="168" y="9692"/>
                  </a:cubicBezTo>
                  <a:cubicBezTo>
                    <a:pt x="346" y="10192"/>
                    <a:pt x="846" y="10514"/>
                    <a:pt x="1061" y="10609"/>
                  </a:cubicBezTo>
                  <a:lnTo>
                    <a:pt x="1061" y="11026"/>
                  </a:lnTo>
                  <a:cubicBezTo>
                    <a:pt x="1061" y="11121"/>
                    <a:pt x="1132" y="11192"/>
                    <a:pt x="1215" y="11192"/>
                  </a:cubicBezTo>
                  <a:cubicBezTo>
                    <a:pt x="1311" y="11192"/>
                    <a:pt x="1382" y="11121"/>
                    <a:pt x="1382" y="11026"/>
                  </a:cubicBezTo>
                  <a:lnTo>
                    <a:pt x="1382" y="9668"/>
                  </a:lnTo>
                  <a:cubicBezTo>
                    <a:pt x="1382" y="9514"/>
                    <a:pt x="1430" y="9359"/>
                    <a:pt x="1501" y="9228"/>
                  </a:cubicBezTo>
                  <a:lnTo>
                    <a:pt x="2275" y="9895"/>
                  </a:lnTo>
                  <a:cubicBezTo>
                    <a:pt x="2394" y="10002"/>
                    <a:pt x="2465" y="10145"/>
                    <a:pt x="2465" y="10299"/>
                  </a:cubicBezTo>
                  <a:lnTo>
                    <a:pt x="2465" y="11026"/>
                  </a:lnTo>
                  <a:cubicBezTo>
                    <a:pt x="2465" y="11121"/>
                    <a:pt x="2549" y="11192"/>
                    <a:pt x="2632" y="11192"/>
                  </a:cubicBezTo>
                  <a:cubicBezTo>
                    <a:pt x="2716" y="11192"/>
                    <a:pt x="2799" y="11121"/>
                    <a:pt x="2799" y="11026"/>
                  </a:cubicBezTo>
                  <a:lnTo>
                    <a:pt x="2799" y="10299"/>
                  </a:lnTo>
                  <a:cubicBezTo>
                    <a:pt x="2799" y="10049"/>
                    <a:pt x="2692" y="9811"/>
                    <a:pt x="2501" y="9645"/>
                  </a:cubicBezTo>
                  <a:lnTo>
                    <a:pt x="1727" y="8978"/>
                  </a:lnTo>
                  <a:cubicBezTo>
                    <a:pt x="1799" y="8918"/>
                    <a:pt x="1882" y="8871"/>
                    <a:pt x="1977" y="8823"/>
                  </a:cubicBezTo>
                  <a:lnTo>
                    <a:pt x="3013" y="8454"/>
                  </a:lnTo>
                  <a:cubicBezTo>
                    <a:pt x="3728" y="9371"/>
                    <a:pt x="4466" y="10002"/>
                    <a:pt x="5192" y="10299"/>
                  </a:cubicBezTo>
                  <a:cubicBezTo>
                    <a:pt x="5204" y="10311"/>
                    <a:pt x="5240" y="10311"/>
                    <a:pt x="5252" y="10311"/>
                  </a:cubicBezTo>
                  <a:cubicBezTo>
                    <a:pt x="5263" y="10311"/>
                    <a:pt x="5299" y="10311"/>
                    <a:pt x="5311" y="10299"/>
                  </a:cubicBezTo>
                  <a:cubicBezTo>
                    <a:pt x="5764" y="10121"/>
                    <a:pt x="6216" y="9811"/>
                    <a:pt x="6668" y="9395"/>
                  </a:cubicBezTo>
                  <a:cubicBezTo>
                    <a:pt x="6728" y="9335"/>
                    <a:pt x="6740" y="9228"/>
                    <a:pt x="6668" y="9156"/>
                  </a:cubicBezTo>
                  <a:cubicBezTo>
                    <a:pt x="6636" y="9124"/>
                    <a:pt x="6590" y="9102"/>
                    <a:pt x="6543" y="9102"/>
                  </a:cubicBezTo>
                  <a:cubicBezTo>
                    <a:pt x="6503" y="9102"/>
                    <a:pt x="6463" y="9118"/>
                    <a:pt x="6430" y="9156"/>
                  </a:cubicBezTo>
                  <a:cubicBezTo>
                    <a:pt x="6025" y="9525"/>
                    <a:pt x="5644" y="9811"/>
                    <a:pt x="5252" y="9966"/>
                  </a:cubicBezTo>
                  <a:cubicBezTo>
                    <a:pt x="4478" y="9633"/>
                    <a:pt x="3811" y="8930"/>
                    <a:pt x="3347" y="8347"/>
                  </a:cubicBezTo>
                  <a:lnTo>
                    <a:pt x="3799" y="8204"/>
                  </a:lnTo>
                  <a:cubicBezTo>
                    <a:pt x="4132" y="8085"/>
                    <a:pt x="4370" y="7751"/>
                    <a:pt x="4370" y="7382"/>
                  </a:cubicBezTo>
                  <a:lnTo>
                    <a:pt x="4370" y="6811"/>
                  </a:lnTo>
                  <a:cubicBezTo>
                    <a:pt x="4656" y="6918"/>
                    <a:pt x="4954" y="6978"/>
                    <a:pt x="5263" y="6978"/>
                  </a:cubicBezTo>
                  <a:cubicBezTo>
                    <a:pt x="5585" y="6978"/>
                    <a:pt x="5883" y="6918"/>
                    <a:pt x="6156" y="6811"/>
                  </a:cubicBezTo>
                  <a:lnTo>
                    <a:pt x="6156" y="7382"/>
                  </a:lnTo>
                  <a:cubicBezTo>
                    <a:pt x="6156" y="7751"/>
                    <a:pt x="6395" y="8085"/>
                    <a:pt x="6740" y="8204"/>
                  </a:cubicBezTo>
                  <a:lnTo>
                    <a:pt x="7192" y="8347"/>
                  </a:lnTo>
                  <a:cubicBezTo>
                    <a:pt x="7097" y="8466"/>
                    <a:pt x="7014" y="8573"/>
                    <a:pt x="6907" y="8692"/>
                  </a:cubicBezTo>
                  <a:cubicBezTo>
                    <a:pt x="6847" y="8763"/>
                    <a:pt x="6847" y="8871"/>
                    <a:pt x="6918" y="8930"/>
                  </a:cubicBezTo>
                  <a:cubicBezTo>
                    <a:pt x="6954" y="8954"/>
                    <a:pt x="6990" y="8978"/>
                    <a:pt x="7026" y="8978"/>
                  </a:cubicBezTo>
                  <a:cubicBezTo>
                    <a:pt x="7073" y="8978"/>
                    <a:pt x="7109" y="8954"/>
                    <a:pt x="7145" y="8918"/>
                  </a:cubicBezTo>
                  <a:cubicBezTo>
                    <a:pt x="7264" y="8787"/>
                    <a:pt x="7383" y="8633"/>
                    <a:pt x="7502" y="8490"/>
                  </a:cubicBezTo>
                  <a:lnTo>
                    <a:pt x="8538" y="8859"/>
                  </a:lnTo>
                  <a:cubicBezTo>
                    <a:pt x="8645" y="8883"/>
                    <a:pt x="8740" y="8942"/>
                    <a:pt x="8812" y="9002"/>
                  </a:cubicBezTo>
                  <a:lnTo>
                    <a:pt x="8038" y="9656"/>
                  </a:lnTo>
                  <a:cubicBezTo>
                    <a:pt x="7847" y="9823"/>
                    <a:pt x="7740" y="10061"/>
                    <a:pt x="7740" y="10311"/>
                  </a:cubicBezTo>
                  <a:lnTo>
                    <a:pt x="7740" y="11038"/>
                  </a:lnTo>
                  <a:cubicBezTo>
                    <a:pt x="7740" y="11133"/>
                    <a:pt x="7811" y="11204"/>
                    <a:pt x="7895" y="11204"/>
                  </a:cubicBezTo>
                  <a:cubicBezTo>
                    <a:pt x="7990" y="11204"/>
                    <a:pt x="8061" y="11133"/>
                    <a:pt x="8061" y="11038"/>
                  </a:cubicBezTo>
                  <a:lnTo>
                    <a:pt x="8061" y="10311"/>
                  </a:lnTo>
                  <a:cubicBezTo>
                    <a:pt x="8061" y="10145"/>
                    <a:pt x="8133" y="10002"/>
                    <a:pt x="8252" y="9918"/>
                  </a:cubicBezTo>
                  <a:lnTo>
                    <a:pt x="9014" y="9264"/>
                  </a:lnTo>
                  <a:cubicBezTo>
                    <a:pt x="9085" y="9395"/>
                    <a:pt x="9133" y="9537"/>
                    <a:pt x="9133" y="9692"/>
                  </a:cubicBezTo>
                  <a:lnTo>
                    <a:pt x="9133" y="11049"/>
                  </a:lnTo>
                  <a:cubicBezTo>
                    <a:pt x="9133" y="11133"/>
                    <a:pt x="9204" y="11204"/>
                    <a:pt x="9300" y="11204"/>
                  </a:cubicBezTo>
                  <a:cubicBezTo>
                    <a:pt x="9383" y="11204"/>
                    <a:pt x="9466" y="11133"/>
                    <a:pt x="9466" y="11049"/>
                  </a:cubicBezTo>
                  <a:lnTo>
                    <a:pt x="9466" y="10633"/>
                  </a:lnTo>
                  <a:cubicBezTo>
                    <a:pt x="9681" y="10514"/>
                    <a:pt x="10193" y="10216"/>
                    <a:pt x="10359" y="9704"/>
                  </a:cubicBezTo>
                  <a:cubicBezTo>
                    <a:pt x="10490" y="9240"/>
                    <a:pt x="10359" y="8930"/>
                    <a:pt x="10228" y="8585"/>
                  </a:cubicBezTo>
                  <a:cubicBezTo>
                    <a:pt x="10085" y="8287"/>
                    <a:pt x="9955" y="7966"/>
                    <a:pt x="9955" y="7430"/>
                  </a:cubicBezTo>
                  <a:cubicBezTo>
                    <a:pt x="9966" y="6716"/>
                    <a:pt x="9812" y="6382"/>
                    <a:pt x="9657" y="6073"/>
                  </a:cubicBezTo>
                  <a:cubicBezTo>
                    <a:pt x="9585" y="5918"/>
                    <a:pt x="9526" y="5787"/>
                    <a:pt x="9466" y="5608"/>
                  </a:cubicBezTo>
                  <a:cubicBezTo>
                    <a:pt x="9395" y="5346"/>
                    <a:pt x="9395" y="5120"/>
                    <a:pt x="9395" y="4882"/>
                  </a:cubicBezTo>
                  <a:cubicBezTo>
                    <a:pt x="9395" y="4596"/>
                    <a:pt x="9395" y="4311"/>
                    <a:pt x="9276" y="3941"/>
                  </a:cubicBezTo>
                  <a:cubicBezTo>
                    <a:pt x="9193" y="3680"/>
                    <a:pt x="9097" y="3513"/>
                    <a:pt x="8990" y="3334"/>
                  </a:cubicBezTo>
                  <a:cubicBezTo>
                    <a:pt x="8835" y="3096"/>
                    <a:pt x="8704" y="2870"/>
                    <a:pt x="8645" y="2382"/>
                  </a:cubicBezTo>
                  <a:cubicBezTo>
                    <a:pt x="8538" y="1489"/>
                    <a:pt x="7978" y="917"/>
                    <a:pt x="7526" y="596"/>
                  </a:cubicBezTo>
                  <a:cubicBezTo>
                    <a:pt x="7026" y="239"/>
                    <a:pt x="6395" y="0"/>
                    <a:pt x="5918" y="0"/>
                  </a:cubicBezTo>
                  <a:cubicBezTo>
                    <a:pt x="5704" y="0"/>
                    <a:pt x="5502" y="48"/>
                    <a:pt x="5359" y="143"/>
                  </a:cubicBezTo>
                  <a:cubicBezTo>
                    <a:pt x="5329" y="167"/>
                    <a:pt x="5290" y="179"/>
                    <a:pt x="5252" y="179"/>
                  </a:cubicBezTo>
                  <a:cubicBezTo>
                    <a:pt x="5213" y="179"/>
                    <a:pt x="5174" y="167"/>
                    <a:pt x="5144" y="143"/>
                  </a:cubicBezTo>
                  <a:cubicBezTo>
                    <a:pt x="5002" y="48"/>
                    <a:pt x="4811" y="0"/>
                    <a:pt x="4585"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 name="Google Shape;220;p30"/>
          <p:cNvSpPr txBox="1"/>
          <p:nvPr>
            <p:ph type="ctrTitle"/>
          </p:nvPr>
        </p:nvSpPr>
        <p:spPr>
          <a:xfrm>
            <a:off x="438250" y="413475"/>
            <a:ext cx="50655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Organizational chart</a:t>
            </a:r>
            <a:endParaRPr sz="28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4" name="Shape 224"/>
        <p:cNvGrpSpPr/>
        <p:nvPr/>
      </p:nvGrpSpPr>
      <p:grpSpPr>
        <a:xfrm>
          <a:off x="0" y="0"/>
          <a:ext cx="0" cy="0"/>
          <a:chOff x="0" y="0"/>
          <a:chExt cx="0" cy="0"/>
        </a:xfrm>
      </p:grpSpPr>
      <p:sp>
        <p:nvSpPr>
          <p:cNvPr id="225" name="Google Shape;225;p31"/>
          <p:cNvSpPr txBox="1"/>
          <p:nvPr>
            <p:ph type="ctrTitle"/>
          </p:nvPr>
        </p:nvSpPr>
        <p:spPr>
          <a:xfrm flipH="1">
            <a:off x="4101725" y="2243225"/>
            <a:ext cx="2755800" cy="1921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Investment Strategy</a:t>
            </a:r>
            <a:endParaRPr>
              <a:solidFill>
                <a:schemeClr val="lt1"/>
              </a:solidFill>
            </a:endParaRPr>
          </a:p>
        </p:txBody>
      </p:sp>
      <p:sp>
        <p:nvSpPr>
          <p:cNvPr id="226" name="Google Shape;226;p31"/>
          <p:cNvSpPr txBox="1"/>
          <p:nvPr>
            <p:ph idx="2" type="title"/>
          </p:nvPr>
        </p:nvSpPr>
        <p:spPr>
          <a:xfrm flipH="1">
            <a:off x="-517450" y="2419325"/>
            <a:ext cx="4488300" cy="1622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rPr>
              <a:t>03</a:t>
            </a:r>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32"/>
          <p:cNvPicPr preferRelativeResize="0"/>
          <p:nvPr/>
        </p:nvPicPr>
        <p:blipFill rotWithShape="1">
          <a:blip r:embed="rId3">
            <a:alphaModFix/>
          </a:blip>
          <a:srcRect b="0" l="0" r="0" t="5979"/>
          <a:stretch/>
        </p:blipFill>
        <p:spPr>
          <a:xfrm>
            <a:off x="916013" y="1274600"/>
            <a:ext cx="7311975" cy="3868900"/>
          </a:xfrm>
          <a:prstGeom prst="rect">
            <a:avLst/>
          </a:prstGeom>
          <a:noFill/>
          <a:ln>
            <a:noFill/>
          </a:ln>
        </p:spPr>
      </p:pic>
      <p:sp>
        <p:nvSpPr>
          <p:cNvPr id="232" name="Google Shape;232;p32"/>
          <p:cNvSpPr txBox="1"/>
          <p:nvPr>
            <p:ph type="ctrTitle"/>
          </p:nvPr>
        </p:nvSpPr>
        <p:spPr>
          <a:xfrm>
            <a:off x="723600" y="470625"/>
            <a:ext cx="43071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Fundamental Analysis</a:t>
            </a:r>
            <a:endParaRPr sz="2800"/>
          </a:p>
        </p:txBody>
      </p:sp>
      <p:grpSp>
        <p:nvGrpSpPr>
          <p:cNvPr id="233" name="Google Shape;233;p32"/>
          <p:cNvGrpSpPr/>
          <p:nvPr/>
        </p:nvGrpSpPr>
        <p:grpSpPr>
          <a:xfrm>
            <a:off x="3538719" y="2143272"/>
            <a:ext cx="2066591" cy="2066234"/>
            <a:chOff x="2974000" y="1609100"/>
            <a:chExt cx="2864695" cy="2864200"/>
          </a:xfrm>
        </p:grpSpPr>
        <p:sp>
          <p:nvSpPr>
            <p:cNvPr id="234" name="Google Shape;234;p32"/>
            <p:cNvSpPr/>
            <p:nvPr/>
          </p:nvSpPr>
          <p:spPr>
            <a:xfrm>
              <a:off x="2974000" y="1609100"/>
              <a:ext cx="1384955" cy="1384521"/>
            </a:xfrm>
            <a:custGeom>
              <a:rect b="b" l="l" r="r" t="t"/>
              <a:pathLst>
                <a:path extrusionOk="0" h="25527" w="25535">
                  <a:moveTo>
                    <a:pt x="1" y="1"/>
                  </a:moveTo>
                  <a:lnTo>
                    <a:pt x="1" y="25526"/>
                  </a:lnTo>
                  <a:lnTo>
                    <a:pt x="2750" y="25526"/>
                  </a:lnTo>
                  <a:lnTo>
                    <a:pt x="2750" y="2741"/>
                  </a:lnTo>
                  <a:lnTo>
                    <a:pt x="25535" y="2741"/>
                  </a:lnTo>
                  <a:lnTo>
                    <a:pt x="255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2"/>
            <p:cNvSpPr/>
            <p:nvPr/>
          </p:nvSpPr>
          <p:spPr>
            <a:xfrm>
              <a:off x="2974000" y="3088834"/>
              <a:ext cx="1384955" cy="1384466"/>
            </a:xfrm>
            <a:custGeom>
              <a:rect b="b" l="l" r="r" t="t"/>
              <a:pathLst>
                <a:path extrusionOk="0" h="25526" w="25535">
                  <a:moveTo>
                    <a:pt x="1" y="1"/>
                  </a:moveTo>
                  <a:lnTo>
                    <a:pt x="1" y="25526"/>
                  </a:lnTo>
                  <a:lnTo>
                    <a:pt x="25535" y="25526"/>
                  </a:lnTo>
                  <a:lnTo>
                    <a:pt x="25535" y="22785"/>
                  </a:lnTo>
                  <a:lnTo>
                    <a:pt x="2750" y="22785"/>
                  </a:lnTo>
                  <a:lnTo>
                    <a:pt x="27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2"/>
            <p:cNvSpPr/>
            <p:nvPr/>
          </p:nvSpPr>
          <p:spPr>
            <a:xfrm>
              <a:off x="4454228" y="1609100"/>
              <a:ext cx="1384466" cy="1384521"/>
            </a:xfrm>
            <a:custGeom>
              <a:rect b="b" l="l" r="r" t="t"/>
              <a:pathLst>
                <a:path extrusionOk="0" h="25527" w="25526">
                  <a:moveTo>
                    <a:pt x="0" y="1"/>
                  </a:moveTo>
                  <a:lnTo>
                    <a:pt x="0" y="2741"/>
                  </a:lnTo>
                  <a:lnTo>
                    <a:pt x="22776" y="2741"/>
                  </a:lnTo>
                  <a:lnTo>
                    <a:pt x="22776" y="25526"/>
                  </a:lnTo>
                  <a:lnTo>
                    <a:pt x="25525" y="25526"/>
                  </a:lnTo>
                  <a:lnTo>
                    <a:pt x="255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2"/>
            <p:cNvSpPr/>
            <p:nvPr/>
          </p:nvSpPr>
          <p:spPr>
            <a:xfrm>
              <a:off x="4454228" y="3088834"/>
              <a:ext cx="1384466" cy="1384466"/>
            </a:xfrm>
            <a:custGeom>
              <a:rect b="b" l="l" r="r" t="t"/>
              <a:pathLst>
                <a:path extrusionOk="0" h="25526" w="25526">
                  <a:moveTo>
                    <a:pt x="22776" y="1"/>
                  </a:moveTo>
                  <a:lnTo>
                    <a:pt x="22776" y="22785"/>
                  </a:lnTo>
                  <a:lnTo>
                    <a:pt x="0" y="22785"/>
                  </a:lnTo>
                  <a:lnTo>
                    <a:pt x="0" y="25526"/>
                  </a:lnTo>
                  <a:lnTo>
                    <a:pt x="25525" y="25526"/>
                  </a:lnTo>
                  <a:lnTo>
                    <a:pt x="255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 name="Google Shape;238;p32"/>
          <p:cNvSpPr txBox="1"/>
          <p:nvPr>
            <p:ph idx="4294967295" type="subTitle"/>
          </p:nvPr>
        </p:nvSpPr>
        <p:spPr>
          <a:xfrm>
            <a:off x="1645314" y="2890499"/>
            <a:ext cx="1380300" cy="5718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sz="2250">
                <a:solidFill>
                  <a:schemeClr val="lt1"/>
                </a:solidFill>
                <a:latin typeface="DM Serif Display"/>
                <a:ea typeface="DM Serif Display"/>
                <a:cs typeface="DM Serif Display"/>
                <a:sym typeface="DM Serif Display"/>
              </a:rPr>
              <a:t>P/E</a:t>
            </a:r>
            <a:endParaRPr sz="2000">
              <a:solidFill>
                <a:schemeClr val="lt1"/>
              </a:solidFill>
              <a:latin typeface="DM Serif Display"/>
              <a:ea typeface="DM Serif Display"/>
              <a:cs typeface="DM Serif Display"/>
              <a:sym typeface="DM Serif Display"/>
            </a:endParaRPr>
          </a:p>
          <a:p>
            <a:pPr indent="0" lvl="0" marL="0" rtl="0" algn="r">
              <a:lnSpc>
                <a:spcPct val="100000"/>
              </a:lnSpc>
              <a:spcBef>
                <a:spcPts val="0"/>
              </a:spcBef>
              <a:spcAft>
                <a:spcPts val="1600"/>
              </a:spcAft>
              <a:buNone/>
            </a:pPr>
            <a:r>
              <a:rPr lang="en" sz="1600">
                <a:solidFill>
                  <a:schemeClr val="lt1"/>
                </a:solidFill>
              </a:rPr>
              <a:t>&lt;20</a:t>
            </a:r>
            <a:endParaRPr sz="1600">
              <a:solidFill>
                <a:schemeClr val="lt1"/>
              </a:solidFill>
            </a:endParaRPr>
          </a:p>
        </p:txBody>
      </p:sp>
      <p:sp>
        <p:nvSpPr>
          <p:cNvPr id="239" name="Google Shape;239;p32"/>
          <p:cNvSpPr txBox="1"/>
          <p:nvPr>
            <p:ph idx="4294967295" type="subTitle"/>
          </p:nvPr>
        </p:nvSpPr>
        <p:spPr>
          <a:xfrm>
            <a:off x="1263250" y="3999700"/>
            <a:ext cx="1926300" cy="5718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sz="2250">
                <a:solidFill>
                  <a:schemeClr val="lt1"/>
                </a:solidFill>
                <a:latin typeface="DM Serif Display"/>
                <a:ea typeface="DM Serif Display"/>
                <a:cs typeface="DM Serif Display"/>
                <a:sym typeface="DM Serif Display"/>
              </a:rPr>
              <a:t>Debt/Equity</a:t>
            </a:r>
            <a:endParaRPr sz="2250">
              <a:solidFill>
                <a:schemeClr val="lt1"/>
              </a:solidFill>
              <a:latin typeface="DM Serif Display"/>
              <a:ea typeface="DM Serif Display"/>
              <a:cs typeface="DM Serif Display"/>
              <a:sym typeface="DM Serif Display"/>
            </a:endParaRPr>
          </a:p>
          <a:p>
            <a:pPr indent="0" lvl="0" marL="0" rtl="0" algn="r">
              <a:lnSpc>
                <a:spcPct val="100000"/>
              </a:lnSpc>
              <a:spcBef>
                <a:spcPts val="0"/>
              </a:spcBef>
              <a:spcAft>
                <a:spcPts val="0"/>
              </a:spcAft>
              <a:buNone/>
            </a:pPr>
            <a:r>
              <a:rPr lang="en" sz="1600">
                <a:solidFill>
                  <a:schemeClr val="lt1"/>
                </a:solidFill>
              </a:rPr>
              <a:t>&lt;0.50</a:t>
            </a:r>
            <a:endParaRPr sz="1600">
              <a:solidFill>
                <a:schemeClr val="lt1"/>
              </a:solidFill>
            </a:endParaRPr>
          </a:p>
        </p:txBody>
      </p:sp>
      <p:sp>
        <p:nvSpPr>
          <p:cNvPr id="240" name="Google Shape;240;p32"/>
          <p:cNvSpPr txBox="1"/>
          <p:nvPr>
            <p:ph idx="4294967295" type="subTitle"/>
          </p:nvPr>
        </p:nvSpPr>
        <p:spPr>
          <a:xfrm>
            <a:off x="6222626" y="2923147"/>
            <a:ext cx="1380300" cy="571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250">
                <a:solidFill>
                  <a:schemeClr val="lt1"/>
                </a:solidFill>
                <a:latin typeface="DM Serif Display"/>
                <a:ea typeface="DM Serif Display"/>
                <a:cs typeface="DM Serif Display"/>
                <a:sym typeface="DM Serif Display"/>
              </a:rPr>
              <a:t>ROE</a:t>
            </a:r>
            <a:endParaRPr sz="2000">
              <a:solidFill>
                <a:schemeClr val="lt1"/>
              </a:solidFill>
              <a:latin typeface="DM Serif Display"/>
              <a:ea typeface="DM Serif Display"/>
              <a:cs typeface="DM Serif Display"/>
              <a:sym typeface="DM Serif Display"/>
            </a:endParaRPr>
          </a:p>
          <a:p>
            <a:pPr indent="0" lvl="0" marL="0" rtl="0" algn="l">
              <a:lnSpc>
                <a:spcPct val="100000"/>
              </a:lnSpc>
              <a:spcBef>
                <a:spcPts val="0"/>
              </a:spcBef>
              <a:spcAft>
                <a:spcPts val="1600"/>
              </a:spcAft>
              <a:buNone/>
            </a:pPr>
            <a:r>
              <a:rPr lang="en" sz="1600">
                <a:solidFill>
                  <a:schemeClr val="lt1"/>
                </a:solidFill>
              </a:rPr>
              <a:t>&gt;10%</a:t>
            </a:r>
            <a:endParaRPr sz="1600">
              <a:solidFill>
                <a:schemeClr val="lt1"/>
              </a:solidFill>
            </a:endParaRPr>
          </a:p>
        </p:txBody>
      </p:sp>
      <p:sp>
        <p:nvSpPr>
          <p:cNvPr id="241" name="Google Shape;241;p32"/>
          <p:cNvSpPr txBox="1"/>
          <p:nvPr>
            <p:ph idx="4294967295" type="subTitle"/>
          </p:nvPr>
        </p:nvSpPr>
        <p:spPr>
          <a:xfrm>
            <a:off x="6109898" y="3999700"/>
            <a:ext cx="1926300" cy="571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250">
                <a:solidFill>
                  <a:schemeClr val="lt1"/>
                </a:solidFill>
                <a:latin typeface="DM Serif Display"/>
                <a:ea typeface="DM Serif Display"/>
                <a:cs typeface="DM Serif Display"/>
                <a:sym typeface="DM Serif Display"/>
              </a:rPr>
              <a:t>Market Cap</a:t>
            </a:r>
            <a:endParaRPr sz="2000">
              <a:solidFill>
                <a:schemeClr val="lt1"/>
              </a:solidFill>
              <a:latin typeface="DM Serif Display"/>
              <a:ea typeface="DM Serif Display"/>
              <a:cs typeface="DM Serif Display"/>
              <a:sym typeface="DM Serif Display"/>
            </a:endParaRPr>
          </a:p>
          <a:p>
            <a:pPr indent="0" lvl="0" marL="0" rtl="0" algn="l">
              <a:lnSpc>
                <a:spcPct val="100000"/>
              </a:lnSpc>
              <a:spcBef>
                <a:spcPts val="0"/>
              </a:spcBef>
              <a:spcAft>
                <a:spcPts val="1600"/>
              </a:spcAft>
              <a:buNone/>
            </a:pPr>
            <a:r>
              <a:rPr lang="en" sz="1600">
                <a:solidFill>
                  <a:schemeClr val="lt1"/>
                </a:solidFill>
              </a:rPr>
              <a:t>&gt; $2 Billion USD</a:t>
            </a:r>
            <a:endParaRPr sz="1600">
              <a:solidFill>
                <a:schemeClr val="lt1"/>
              </a:solidFill>
            </a:endParaRPr>
          </a:p>
        </p:txBody>
      </p:sp>
      <p:sp>
        <p:nvSpPr>
          <p:cNvPr id="242" name="Google Shape;242;p32"/>
          <p:cNvSpPr txBox="1"/>
          <p:nvPr>
            <p:ph idx="4294967295" type="subTitle"/>
          </p:nvPr>
        </p:nvSpPr>
        <p:spPr>
          <a:xfrm>
            <a:off x="1653814" y="1781299"/>
            <a:ext cx="1380300" cy="5718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sz="2250">
                <a:solidFill>
                  <a:schemeClr val="lt1"/>
                </a:solidFill>
                <a:latin typeface="DM Serif Display"/>
                <a:ea typeface="DM Serif Display"/>
                <a:cs typeface="DM Serif Display"/>
                <a:sym typeface="DM Serif Display"/>
              </a:rPr>
              <a:t>Country</a:t>
            </a:r>
            <a:endParaRPr sz="2000">
              <a:solidFill>
                <a:schemeClr val="lt1"/>
              </a:solidFill>
              <a:latin typeface="DM Serif Display"/>
              <a:ea typeface="DM Serif Display"/>
              <a:cs typeface="DM Serif Display"/>
              <a:sym typeface="DM Serif Display"/>
            </a:endParaRPr>
          </a:p>
          <a:p>
            <a:pPr indent="0" lvl="0" marL="0" rtl="0" algn="r">
              <a:lnSpc>
                <a:spcPct val="100000"/>
              </a:lnSpc>
              <a:spcBef>
                <a:spcPts val="0"/>
              </a:spcBef>
              <a:spcAft>
                <a:spcPts val="1600"/>
              </a:spcAft>
              <a:buNone/>
            </a:pPr>
            <a:r>
              <a:rPr lang="en" sz="1600">
                <a:solidFill>
                  <a:schemeClr val="lt1"/>
                </a:solidFill>
              </a:rPr>
              <a:t>USA</a:t>
            </a:r>
            <a:endParaRPr sz="1600">
              <a:solidFill>
                <a:schemeClr val="lt1"/>
              </a:solidFill>
            </a:endParaRPr>
          </a:p>
        </p:txBody>
      </p:sp>
      <p:sp>
        <p:nvSpPr>
          <p:cNvPr id="243" name="Google Shape;243;p32"/>
          <p:cNvSpPr txBox="1"/>
          <p:nvPr>
            <p:ph idx="4294967295" type="subTitle"/>
          </p:nvPr>
        </p:nvSpPr>
        <p:spPr>
          <a:xfrm>
            <a:off x="6222626" y="1846597"/>
            <a:ext cx="1380300" cy="571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250">
                <a:solidFill>
                  <a:schemeClr val="lt1"/>
                </a:solidFill>
                <a:latin typeface="DM Serif Display"/>
                <a:ea typeface="DM Serif Display"/>
                <a:cs typeface="DM Serif Display"/>
                <a:sym typeface="DM Serif Display"/>
              </a:rPr>
              <a:t>Index</a:t>
            </a:r>
            <a:endParaRPr sz="2000">
              <a:solidFill>
                <a:schemeClr val="lt1"/>
              </a:solidFill>
              <a:latin typeface="DM Serif Display"/>
              <a:ea typeface="DM Serif Display"/>
              <a:cs typeface="DM Serif Display"/>
              <a:sym typeface="DM Serif Display"/>
            </a:endParaRPr>
          </a:p>
          <a:p>
            <a:pPr indent="0" lvl="0" marL="0" rtl="0" algn="l">
              <a:lnSpc>
                <a:spcPct val="100000"/>
              </a:lnSpc>
              <a:spcBef>
                <a:spcPts val="0"/>
              </a:spcBef>
              <a:spcAft>
                <a:spcPts val="1600"/>
              </a:spcAft>
              <a:buNone/>
            </a:pPr>
            <a:r>
              <a:rPr lang="en" sz="1600">
                <a:solidFill>
                  <a:schemeClr val="lt1"/>
                </a:solidFill>
              </a:rPr>
              <a:t>S&amp;P 500</a:t>
            </a:r>
            <a:endParaRPr sz="16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33"/>
          <p:cNvPicPr preferRelativeResize="0"/>
          <p:nvPr/>
        </p:nvPicPr>
        <p:blipFill>
          <a:blip r:embed="rId3">
            <a:alphaModFix/>
          </a:blip>
          <a:stretch>
            <a:fillRect/>
          </a:stretch>
        </p:blipFill>
        <p:spPr>
          <a:xfrm>
            <a:off x="152400" y="81975"/>
            <a:ext cx="8839199" cy="2715174"/>
          </a:xfrm>
          <a:prstGeom prst="rect">
            <a:avLst/>
          </a:prstGeom>
          <a:noFill/>
          <a:ln>
            <a:noFill/>
          </a:ln>
        </p:spPr>
      </p:pic>
      <p:pic>
        <p:nvPicPr>
          <p:cNvPr id="249" name="Google Shape;249;p33"/>
          <p:cNvPicPr preferRelativeResize="0"/>
          <p:nvPr/>
        </p:nvPicPr>
        <p:blipFill>
          <a:blip r:embed="rId4">
            <a:alphaModFix/>
          </a:blip>
          <a:stretch>
            <a:fillRect/>
          </a:stretch>
        </p:blipFill>
        <p:spPr>
          <a:xfrm>
            <a:off x="152400" y="2797150"/>
            <a:ext cx="8839199" cy="22951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nvesment Business Plan by Slidego">
  <a:themeElements>
    <a:clrScheme name="Simple Light">
      <a:dk1>
        <a:srgbClr val="434343"/>
      </a:dk1>
      <a:lt1>
        <a:srgbClr val="F3F3F3"/>
      </a:lt1>
      <a:dk2>
        <a:srgbClr val="3D4658"/>
      </a:dk2>
      <a:lt2>
        <a:srgbClr val="EEEEEE"/>
      </a:lt2>
      <a:accent1>
        <a:srgbClr val="434343"/>
      </a:accent1>
      <a:accent2>
        <a:srgbClr val="434343"/>
      </a:accent2>
      <a:accent3>
        <a:srgbClr val="434343"/>
      </a:accent3>
      <a:accent4>
        <a:srgbClr val="434343"/>
      </a:accent4>
      <a:accent5>
        <a:srgbClr val="434343"/>
      </a:accent5>
      <a:accent6>
        <a:srgbClr val="434343"/>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